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4" r:id="rId4"/>
    <p:sldId id="265" r:id="rId5"/>
    <p:sldId id="266" r:id="rId6"/>
    <p:sldId id="258" r:id="rId7"/>
    <p:sldId id="267" r:id="rId8"/>
    <p:sldId id="268" r:id="rId9"/>
    <p:sldId id="259" r:id="rId10"/>
    <p:sldId id="261" r:id="rId11"/>
    <p:sldId id="262" r:id="rId12"/>
    <p:sldId id="260" r:id="rId13"/>
    <p:sldId id="269" r:id="rId14"/>
    <p:sldId id="263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137" dt="2021-03-31T00:02:30.062"/>
    <p1510:client id="{0563C413-AC0F-4EA4-BDA9-DDD7B64F3D9D}" v="233" dt="2021-03-30T23:00:17.538"/>
    <p1510:client id="{07D32DF3-0C76-479E-A558-9D37E16FC6E2}" v="12" dt="2021-03-03T22:33:38.238"/>
    <p1510:client id="{07DBE943-F43D-4C78-8CCD-10365228B810}" v="18" dt="2021-03-30T21:42:10.608"/>
    <p1510:client id="{233D26FE-3DD2-4897-9F05-91CA80DAFE1E}" v="13" dt="2021-03-08T17:15:33.981"/>
    <p1510:client id="{259D1708-35D0-4E8A-BBAE-F1093342F2FA}" v="17" dt="2021-03-06T17:56:17.024"/>
    <p1510:client id="{2AC89B79-9A12-48E9-ACFA-BEE8123DE024}" v="520" dt="2021-03-31T00:39:20.962"/>
    <p1510:client id="{2D96ABE2-C457-46C8-9DC8-5266759950A6}" v="6" dt="2021-03-30T23:06:37.009"/>
    <p1510:client id="{3A5AB615-98E4-4BCE-A8C2-B4FC147C6512}" v="224" dt="2021-03-08T01:06:01.176"/>
    <p1510:client id="{421D44E4-B577-4C69-9A24-A863DF0CC795}" v="64" dt="2021-03-03T22:00:32.820"/>
    <p1510:client id="{4DC4B506-EC61-4463-9682-C2BF71F4F1E3}" v="145" dt="2021-03-31T21:48:10.348"/>
    <p1510:client id="{566164BC-38A0-42C1-9144-92CB849FCE53}" v="333" dt="2021-03-10T18:14:18.396"/>
    <p1510:client id="{5D7628C9-9E84-47A1-A6E0-CC2AF3974A47}" v="70" dt="2021-03-03T22:30:20.343"/>
    <p1510:client id="{66000E1E-32D7-469B-B520-0DE4D18A27B8}" v="26" dt="2021-03-03T23:06:15.294"/>
    <p1510:client id="{7E616191-6246-4DFF-9DA0-0F4E3BB532D9}" v="88" dt="2021-03-30T22:23:27.100"/>
    <p1510:client id="{850F5B2F-41BE-47ED-A229-7A1407B81A14}" v="18" dt="2021-03-06T17:33:38.515"/>
    <p1510:client id="{9AB3C70A-383A-4EF3-83AA-AEE5F9950DF2}" v="2" dt="2021-03-10T21:43:07.627"/>
    <p1510:client id="{A17C7956-CD48-4862-AF44-83F1EAD3912A}" v="278" dt="2021-03-03T22:05:36.536"/>
    <p1510:client id="{AB39BD53-236F-9FAD-41DB-5112488C7A36}" v="491" dt="2021-03-30T16:02:20.897"/>
    <p1510:client id="{AEF3F4EC-1E10-49D7-8F67-4B72B0EF4878}" v="95" dt="2021-03-03T22:12:56.301"/>
    <p1510:client id="{B6CE8B8C-9256-4444-9E10-48294ACBDB93}" v="116" dt="2021-03-10T21:38:04.252"/>
    <p1510:client id="{E46C5D61-9AEB-414C-8A2B-2A9A6CE1A26D}" v="19" dt="2021-03-30T21:26:26.742"/>
    <p1510:client id="{E6CD302A-04B1-A831-3741-78855BEFF260}" v="42" dt="2021-03-31T00:08:18.988"/>
    <p1510:client id="{EDAA678B-72D3-40F6-91DE-1D7688EBDBF4}" v="5" dt="2021-03-10T21:43:35.971"/>
    <p1510:client id="{F7DB9B77-F615-433D-A88D-185C6AFDE08E}" v="4" dt="2021-03-31T21:12:07.9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eus Soares Lima" userId="S::matheusl@furb.br::bf344e08-5fdc-411f-a4ea-6bc60972ed59" providerId="AD" clId="Web-{9AB3C70A-383A-4EF3-83AA-AEE5F9950DF2}"/>
    <pc:docChg chg="modSld">
      <pc:chgData name="Matheus Soares Lima" userId="S::matheusl@furb.br::bf344e08-5fdc-411f-a4ea-6bc60972ed59" providerId="AD" clId="Web-{9AB3C70A-383A-4EF3-83AA-AEE5F9950DF2}" dt="2021-03-10T21:43:07.627" v="0" actId="20577"/>
      <pc:docMkLst>
        <pc:docMk/>
      </pc:docMkLst>
      <pc:sldChg chg="modSp">
        <pc:chgData name="Matheus Soares Lima" userId="S::matheusl@furb.br::bf344e08-5fdc-411f-a4ea-6bc60972ed59" providerId="AD" clId="Web-{9AB3C70A-383A-4EF3-83AA-AEE5F9950DF2}" dt="2021-03-10T21:43:07.627" v="0" actId="20577"/>
        <pc:sldMkLst>
          <pc:docMk/>
          <pc:sldMk cId="2432324530" sldId="262"/>
        </pc:sldMkLst>
        <pc:spChg chg="mod">
          <ac:chgData name="Matheus Soares Lima" userId="S::matheusl@furb.br::bf344e08-5fdc-411f-a4ea-6bc60972ed59" providerId="AD" clId="Web-{9AB3C70A-383A-4EF3-83AA-AEE5F9950DF2}" dt="2021-03-10T21:43:07.627" v="0" actId="20577"/>
          <ac:spMkLst>
            <pc:docMk/>
            <pc:sldMk cId="2432324530" sldId="262"/>
            <ac:spMk id="3" creationId="{A77FF754-81CC-4715-AD21-E6D747253E70}"/>
          </ac:spMkLst>
        </pc:spChg>
      </pc:sldChg>
    </pc:docChg>
  </pc:docChgLst>
  <pc:docChgLst>
    <pc:chgData name="Luan Kelvin Coelho" userId="S::lkcoelho@furb.br::ea75335e-01c1-419e-a51e-1d0dc3c89dbf" providerId="AD" clId="Web-{EDAA678B-72D3-40F6-91DE-1D7688EBDBF4}"/>
    <pc:docChg chg="modSld">
      <pc:chgData name="Luan Kelvin Coelho" userId="S::lkcoelho@furb.br::ea75335e-01c1-419e-a51e-1d0dc3c89dbf" providerId="AD" clId="Web-{EDAA678B-72D3-40F6-91DE-1D7688EBDBF4}" dt="2021-03-10T21:43:35.628" v="2" actId="20577"/>
      <pc:docMkLst>
        <pc:docMk/>
      </pc:docMkLst>
      <pc:sldChg chg="modSp">
        <pc:chgData name="Luan Kelvin Coelho" userId="S::lkcoelho@furb.br::ea75335e-01c1-419e-a51e-1d0dc3c89dbf" providerId="AD" clId="Web-{EDAA678B-72D3-40F6-91DE-1D7688EBDBF4}" dt="2021-03-10T21:43:35.628" v="2" actId="20577"/>
        <pc:sldMkLst>
          <pc:docMk/>
          <pc:sldMk cId="2410405803" sldId="257"/>
        </pc:sldMkLst>
        <pc:spChg chg="mod">
          <ac:chgData name="Luan Kelvin Coelho" userId="S::lkcoelho@furb.br::ea75335e-01c1-419e-a51e-1d0dc3c89dbf" providerId="AD" clId="Web-{EDAA678B-72D3-40F6-91DE-1D7688EBDBF4}" dt="2021-03-10T21:43:35.628" v="2" actId="20577"/>
          <ac:spMkLst>
            <pc:docMk/>
            <pc:sldMk cId="2410405803" sldId="257"/>
            <ac:spMk id="3" creationId="{A77FF754-81CC-4715-AD21-E6D747253E70}"/>
          </ac:spMkLst>
        </pc:spChg>
      </pc:sldChg>
    </pc:docChg>
  </pc:docChgLst>
  <pc:docChgLst>
    <pc:chgData name="Matheus Soares Lima" userId="S::matheusl@furb.br::bf344e08-5fdc-411f-a4ea-6bc60972ed59" providerId="AD" clId="Web-{2D96ABE2-C457-46C8-9DC8-5266759950A6}"/>
    <pc:docChg chg="addSld modSld">
      <pc:chgData name="Matheus Soares Lima" userId="S::matheusl@furb.br::bf344e08-5fdc-411f-a4ea-6bc60972ed59" providerId="AD" clId="Web-{2D96ABE2-C457-46C8-9DC8-5266759950A6}" dt="2021-03-30T23:06:37.009" v="4"/>
      <pc:docMkLst>
        <pc:docMk/>
      </pc:docMkLst>
      <pc:sldChg chg="addSp delSp modSp">
        <pc:chgData name="Matheus Soares Lima" userId="S::matheusl@furb.br::bf344e08-5fdc-411f-a4ea-6bc60972ed59" providerId="AD" clId="Web-{2D96ABE2-C457-46C8-9DC8-5266759950A6}" dt="2021-03-30T23:06:13.899" v="3" actId="1076"/>
        <pc:sldMkLst>
          <pc:docMk/>
          <pc:sldMk cId="2795272020" sldId="260"/>
        </pc:sldMkLst>
        <pc:spChg chg="del">
          <ac:chgData name="Matheus Soares Lima" userId="S::matheusl@furb.br::bf344e08-5fdc-411f-a4ea-6bc60972ed59" providerId="AD" clId="Web-{2D96ABE2-C457-46C8-9DC8-5266759950A6}" dt="2021-03-30T23:06:06.461" v="0"/>
          <ac:spMkLst>
            <pc:docMk/>
            <pc:sldMk cId="2795272020" sldId="260"/>
            <ac:spMk id="3" creationId="{0E5909DD-C152-4737-B476-F1E37749667C}"/>
          </ac:spMkLst>
        </pc:spChg>
        <pc:picChg chg="add mod ord">
          <ac:chgData name="Matheus Soares Lima" userId="S::matheusl@furb.br::bf344e08-5fdc-411f-a4ea-6bc60972ed59" providerId="AD" clId="Web-{2D96ABE2-C457-46C8-9DC8-5266759950A6}" dt="2021-03-30T23:06:13.899" v="3" actId="1076"/>
          <ac:picMkLst>
            <pc:docMk/>
            <pc:sldMk cId="2795272020" sldId="260"/>
            <ac:picMk id="4" creationId="{396C926D-BE63-48FC-94EE-A927D840DC5C}"/>
          </ac:picMkLst>
        </pc:picChg>
      </pc:sldChg>
      <pc:sldChg chg="new">
        <pc:chgData name="Matheus Soares Lima" userId="S::matheusl@furb.br::bf344e08-5fdc-411f-a4ea-6bc60972ed59" providerId="AD" clId="Web-{2D96ABE2-C457-46C8-9DC8-5266759950A6}" dt="2021-03-30T23:06:37.009" v="4"/>
        <pc:sldMkLst>
          <pc:docMk/>
          <pc:sldMk cId="331645104" sldId="269"/>
        </pc:sldMkLst>
      </pc:sldChg>
    </pc:docChg>
  </pc:docChgLst>
  <pc:docChgLst>
    <pc:chgData name="Matheus Soares Lima" userId="S::matheusl@furb.br::bf344e08-5fdc-411f-a4ea-6bc60972ed59" providerId="AD" clId="Web-{850F5B2F-41BE-47ED-A229-7A1407B81A14}"/>
    <pc:docChg chg="modSld">
      <pc:chgData name="Matheus Soares Lima" userId="S::matheusl@furb.br::bf344e08-5fdc-411f-a4ea-6bc60972ed59" providerId="AD" clId="Web-{850F5B2F-41BE-47ED-A229-7A1407B81A14}" dt="2021-03-06T17:33:35.921" v="6" actId="20577"/>
      <pc:docMkLst>
        <pc:docMk/>
      </pc:docMkLst>
      <pc:sldChg chg="modSp">
        <pc:chgData name="Matheus Soares Lima" userId="S::matheusl@furb.br::bf344e08-5fdc-411f-a4ea-6bc60972ed59" providerId="AD" clId="Web-{850F5B2F-41BE-47ED-A229-7A1407B81A14}" dt="2021-03-06T17:33:35.921" v="6" actId="20577"/>
        <pc:sldMkLst>
          <pc:docMk/>
          <pc:sldMk cId="2432324530" sldId="262"/>
        </pc:sldMkLst>
        <pc:spChg chg="mod">
          <ac:chgData name="Matheus Soares Lima" userId="S::matheusl@furb.br::bf344e08-5fdc-411f-a4ea-6bc60972ed59" providerId="AD" clId="Web-{850F5B2F-41BE-47ED-A229-7A1407B81A14}" dt="2021-03-06T17:33:35.921" v="6" actId="20577"/>
          <ac:spMkLst>
            <pc:docMk/>
            <pc:sldMk cId="2432324530" sldId="262"/>
            <ac:spMk id="2" creationId="{A6DC5649-2669-4DD1-9F70-15AA7C4DCFC1}"/>
          </ac:spMkLst>
        </pc:spChg>
      </pc:sldChg>
    </pc:docChg>
  </pc:docChgLst>
  <pc:docChgLst>
    <pc:chgData name="William Mello" userId="S::wilmello@furb.br::4863a6e6-7527-4bb1-a86e-6db6e554ee3a" providerId="AD" clId="Web-{421D44E4-B577-4C69-9A24-A863DF0CC795}"/>
    <pc:docChg chg="modSld">
      <pc:chgData name="William Mello" userId="S::wilmello@furb.br::4863a6e6-7527-4bb1-a86e-6db6e554ee3a" providerId="AD" clId="Web-{421D44E4-B577-4C69-9A24-A863DF0CC795}" dt="2021-03-03T22:00:32.820" v="31" actId="20577"/>
      <pc:docMkLst>
        <pc:docMk/>
      </pc:docMkLst>
      <pc:sldChg chg="modSp">
        <pc:chgData name="William Mello" userId="S::wilmello@furb.br::4863a6e6-7527-4bb1-a86e-6db6e554ee3a" providerId="AD" clId="Web-{421D44E4-B577-4C69-9A24-A863DF0CC795}" dt="2021-03-03T22:00:32.820" v="31" actId="20577"/>
        <pc:sldMkLst>
          <pc:docMk/>
          <pc:sldMk cId="1817733310" sldId="256"/>
        </pc:sldMkLst>
        <pc:spChg chg="mod">
          <ac:chgData name="William Mello" userId="S::wilmello@furb.br::4863a6e6-7527-4bb1-a86e-6db6e554ee3a" providerId="AD" clId="Web-{421D44E4-B577-4C69-9A24-A863DF0CC795}" dt="2021-03-03T22:00:32.820" v="31" actId="20577"/>
          <ac:spMkLst>
            <pc:docMk/>
            <pc:sldMk cId="1817733310" sldId="256"/>
            <ac:spMk id="3" creationId="{3F1B8862-59D8-4BF1-8E22-1A30090DD827}"/>
          </ac:spMkLst>
        </pc:spChg>
      </pc:sldChg>
    </pc:docChg>
  </pc:docChgLst>
  <pc:docChgLst>
    <pc:chgData name="Matheus Soares Lima" userId="S::matheusl@furb.br::bf344e08-5fdc-411f-a4ea-6bc60972ed59" providerId="AD" clId="Web-{259D1708-35D0-4E8A-BBAE-F1093342F2FA}"/>
    <pc:docChg chg="modSld">
      <pc:chgData name="Matheus Soares Lima" userId="S::matheusl@furb.br::bf344e08-5fdc-411f-a4ea-6bc60972ed59" providerId="AD" clId="Web-{259D1708-35D0-4E8A-BBAE-F1093342F2FA}" dt="2021-03-06T17:56:17.024" v="9" actId="1076"/>
      <pc:docMkLst>
        <pc:docMk/>
      </pc:docMkLst>
      <pc:sldChg chg="addSp delSp modSp">
        <pc:chgData name="Matheus Soares Lima" userId="S::matheusl@furb.br::bf344e08-5fdc-411f-a4ea-6bc60972ed59" providerId="AD" clId="Web-{259D1708-35D0-4E8A-BBAE-F1093342F2FA}" dt="2021-03-06T17:56:17.024" v="9" actId="1076"/>
        <pc:sldMkLst>
          <pc:docMk/>
          <pc:sldMk cId="4147974656" sldId="261"/>
        </pc:sldMkLst>
        <pc:spChg chg="del mod">
          <ac:chgData name="Matheus Soares Lima" userId="S::matheusl@furb.br::bf344e08-5fdc-411f-a4ea-6bc60972ed59" providerId="AD" clId="Web-{259D1708-35D0-4E8A-BBAE-F1093342F2FA}" dt="2021-03-06T17:56:14.195" v="8"/>
          <ac:spMkLst>
            <pc:docMk/>
            <pc:sldMk cId="4147974656" sldId="261"/>
            <ac:spMk id="2" creationId="{A6DC5649-2669-4DD1-9F70-15AA7C4DCFC1}"/>
          </ac:spMkLst>
        </pc:spChg>
        <pc:spChg chg="del mod">
          <ac:chgData name="Matheus Soares Lima" userId="S::matheusl@furb.br::bf344e08-5fdc-411f-a4ea-6bc60972ed59" providerId="AD" clId="Web-{259D1708-35D0-4E8A-BBAE-F1093342F2FA}" dt="2021-03-06T17:54:20.709" v="4"/>
          <ac:spMkLst>
            <pc:docMk/>
            <pc:sldMk cId="4147974656" sldId="261"/>
            <ac:spMk id="3" creationId="{A77FF754-81CC-4715-AD21-E6D747253E70}"/>
          </ac:spMkLst>
        </pc:spChg>
        <pc:picChg chg="add mod ord">
          <ac:chgData name="Matheus Soares Lima" userId="S::matheusl@furb.br::bf344e08-5fdc-411f-a4ea-6bc60972ed59" providerId="AD" clId="Web-{259D1708-35D0-4E8A-BBAE-F1093342F2FA}" dt="2021-03-06T17:56:17.024" v="9" actId="1076"/>
          <ac:picMkLst>
            <pc:docMk/>
            <pc:sldMk cId="4147974656" sldId="261"/>
            <ac:picMk id="4" creationId="{87A8FD2D-E924-4A93-8084-911343DF5542}"/>
          </ac:picMkLst>
        </pc:picChg>
      </pc:sldChg>
      <pc:sldChg chg="modSp">
        <pc:chgData name="Matheus Soares Lima" userId="S::matheusl@furb.br::bf344e08-5fdc-411f-a4ea-6bc60972ed59" providerId="AD" clId="Web-{259D1708-35D0-4E8A-BBAE-F1093342F2FA}" dt="2021-03-06T17:53:36.941" v="0" actId="20577"/>
        <pc:sldMkLst>
          <pc:docMk/>
          <pc:sldMk cId="2432324530" sldId="262"/>
        </pc:sldMkLst>
        <pc:spChg chg="mod">
          <ac:chgData name="Matheus Soares Lima" userId="S::matheusl@furb.br::bf344e08-5fdc-411f-a4ea-6bc60972ed59" providerId="AD" clId="Web-{259D1708-35D0-4E8A-BBAE-F1093342F2FA}" dt="2021-03-06T17:53:36.941" v="0" actId="20577"/>
          <ac:spMkLst>
            <pc:docMk/>
            <pc:sldMk cId="2432324530" sldId="262"/>
            <ac:spMk id="3" creationId="{A77FF754-81CC-4715-AD21-E6D747253E70}"/>
          </ac:spMkLst>
        </pc:spChg>
      </pc:sldChg>
    </pc:docChg>
  </pc:docChgLst>
  <pc:docChgLst>
    <pc:chgData name="Matheus Soares Lima" userId="S::matheusl@furb.br::bf344e08-5fdc-411f-a4ea-6bc60972ed59" providerId="AD" clId="Web-{B6CE8B8C-9256-4444-9E10-48294ACBDB93}"/>
    <pc:docChg chg="modSld">
      <pc:chgData name="Matheus Soares Lima" userId="S::matheusl@furb.br::bf344e08-5fdc-411f-a4ea-6bc60972ed59" providerId="AD" clId="Web-{B6CE8B8C-9256-4444-9E10-48294ACBDB93}" dt="2021-03-10T21:38:04.252" v="56" actId="20577"/>
      <pc:docMkLst>
        <pc:docMk/>
      </pc:docMkLst>
      <pc:sldChg chg="modSp">
        <pc:chgData name="Matheus Soares Lima" userId="S::matheusl@furb.br::bf344e08-5fdc-411f-a4ea-6bc60972ed59" providerId="AD" clId="Web-{B6CE8B8C-9256-4444-9E10-48294ACBDB93}" dt="2021-03-10T21:38:04.252" v="56" actId="20577"/>
        <pc:sldMkLst>
          <pc:docMk/>
          <pc:sldMk cId="2432324530" sldId="262"/>
        </pc:sldMkLst>
        <pc:spChg chg="mod">
          <ac:chgData name="Matheus Soares Lima" userId="S::matheusl@furb.br::bf344e08-5fdc-411f-a4ea-6bc60972ed59" providerId="AD" clId="Web-{B6CE8B8C-9256-4444-9E10-48294ACBDB93}" dt="2021-03-10T21:38:04.252" v="56" actId="20577"/>
          <ac:spMkLst>
            <pc:docMk/>
            <pc:sldMk cId="2432324530" sldId="262"/>
            <ac:spMk id="3" creationId="{A77FF754-81CC-4715-AD21-E6D747253E70}"/>
          </ac:spMkLst>
        </pc:spChg>
      </pc:sldChg>
    </pc:docChg>
  </pc:docChgLst>
  <pc:docChgLst>
    <pc:chgData name="Matheus Soares Lima" userId="S::matheusl@furb.br::bf344e08-5fdc-411f-a4ea-6bc60972ed59" providerId="AD" clId="Web-{4DC4B506-EC61-4463-9682-C2BF71F4F1E3}"/>
    <pc:docChg chg="modSld">
      <pc:chgData name="Matheus Soares Lima" userId="S::matheusl@furb.br::bf344e08-5fdc-411f-a4ea-6bc60972ed59" providerId="AD" clId="Web-{4DC4B506-EC61-4463-9682-C2BF71F4F1E3}" dt="2021-03-31T21:48:10.348" v="76" actId="1076"/>
      <pc:docMkLst>
        <pc:docMk/>
      </pc:docMkLst>
      <pc:sldChg chg="modSp">
        <pc:chgData name="Matheus Soares Lima" userId="S::matheusl@furb.br::bf344e08-5fdc-411f-a4ea-6bc60972ed59" providerId="AD" clId="Web-{4DC4B506-EC61-4463-9682-C2BF71F4F1E3}" dt="2021-03-31T21:48:10.348" v="76" actId="1076"/>
        <pc:sldMkLst>
          <pc:docMk/>
          <pc:sldMk cId="2795272020" sldId="260"/>
        </pc:sldMkLst>
        <pc:spChg chg="mod">
          <ac:chgData name="Matheus Soares Lima" userId="S::matheusl@furb.br::bf344e08-5fdc-411f-a4ea-6bc60972ed59" providerId="AD" clId="Web-{4DC4B506-EC61-4463-9682-C2BF71F4F1E3}" dt="2021-03-31T21:48:10.348" v="76" actId="1076"/>
          <ac:spMkLst>
            <pc:docMk/>
            <pc:sldMk cId="2795272020" sldId="260"/>
            <ac:spMk id="9" creationId="{18718E23-3B14-470E-8599-506682840654}"/>
          </ac:spMkLst>
        </pc:spChg>
      </pc:sldChg>
      <pc:sldChg chg="modSp">
        <pc:chgData name="Matheus Soares Lima" userId="S::matheusl@furb.br::bf344e08-5fdc-411f-a4ea-6bc60972ed59" providerId="AD" clId="Web-{4DC4B506-EC61-4463-9682-C2BF71F4F1E3}" dt="2021-03-31T21:42:38.496" v="16" actId="20577"/>
        <pc:sldMkLst>
          <pc:docMk/>
          <pc:sldMk cId="795121804" sldId="263"/>
        </pc:sldMkLst>
        <pc:spChg chg="mod">
          <ac:chgData name="Matheus Soares Lima" userId="S::matheusl@furb.br::bf344e08-5fdc-411f-a4ea-6bc60972ed59" providerId="AD" clId="Web-{4DC4B506-EC61-4463-9682-C2BF71F4F1E3}" dt="2021-03-31T21:42:38.496" v="16" actId="20577"/>
          <ac:spMkLst>
            <pc:docMk/>
            <pc:sldMk cId="795121804" sldId="263"/>
            <ac:spMk id="3" creationId="{0E5909DD-C152-4737-B476-F1E37749667C}"/>
          </ac:spMkLst>
        </pc:spChg>
      </pc:sldChg>
    </pc:docChg>
  </pc:docChgLst>
  <pc:docChgLst>
    <pc:chgData name="Luan Kelvin Coelho" userId="S::lkcoelho@furb.br::ea75335e-01c1-419e-a51e-1d0dc3c89dbf" providerId="AD" clId="Web-{0563C413-AC0F-4EA4-BDA9-DDD7B64F3D9D}"/>
    <pc:docChg chg="addSld modSld sldOrd">
      <pc:chgData name="Luan Kelvin Coelho" userId="S::lkcoelho@furb.br::ea75335e-01c1-419e-a51e-1d0dc3c89dbf" providerId="AD" clId="Web-{0563C413-AC0F-4EA4-BDA9-DDD7B64F3D9D}" dt="2021-03-30T23:00:15.554" v="124" actId="20577"/>
      <pc:docMkLst>
        <pc:docMk/>
      </pc:docMkLst>
      <pc:sldChg chg="modSp">
        <pc:chgData name="Luan Kelvin Coelho" userId="S::lkcoelho@furb.br::ea75335e-01c1-419e-a51e-1d0dc3c89dbf" providerId="AD" clId="Web-{0563C413-AC0F-4EA4-BDA9-DDD7B64F3D9D}" dt="2021-03-30T22:36:05.566" v="82" actId="20577"/>
        <pc:sldMkLst>
          <pc:docMk/>
          <pc:sldMk cId="2617795115" sldId="258"/>
        </pc:sldMkLst>
        <pc:spChg chg="mod">
          <ac:chgData name="Luan Kelvin Coelho" userId="S::lkcoelho@furb.br::ea75335e-01c1-419e-a51e-1d0dc3c89dbf" providerId="AD" clId="Web-{0563C413-AC0F-4EA4-BDA9-DDD7B64F3D9D}" dt="2021-03-30T22:36:05.566" v="82" actId="20577"/>
          <ac:spMkLst>
            <pc:docMk/>
            <pc:sldMk cId="2617795115" sldId="258"/>
            <ac:spMk id="3" creationId="{0E5909DD-C152-4737-B476-F1E37749667C}"/>
          </ac:spMkLst>
        </pc:spChg>
      </pc:sldChg>
      <pc:sldChg chg="modSp">
        <pc:chgData name="Luan Kelvin Coelho" userId="S::lkcoelho@furb.br::ea75335e-01c1-419e-a51e-1d0dc3c89dbf" providerId="AD" clId="Web-{0563C413-AC0F-4EA4-BDA9-DDD7B64F3D9D}" dt="2021-03-30T23:00:15.554" v="124" actId="20577"/>
        <pc:sldMkLst>
          <pc:docMk/>
          <pc:sldMk cId="795121804" sldId="263"/>
        </pc:sldMkLst>
        <pc:spChg chg="mod">
          <ac:chgData name="Luan Kelvin Coelho" userId="S::lkcoelho@furb.br::ea75335e-01c1-419e-a51e-1d0dc3c89dbf" providerId="AD" clId="Web-{0563C413-AC0F-4EA4-BDA9-DDD7B64F3D9D}" dt="2021-03-30T23:00:15.554" v="124" actId="20577"/>
          <ac:spMkLst>
            <pc:docMk/>
            <pc:sldMk cId="795121804" sldId="263"/>
            <ac:spMk id="3" creationId="{0E5909DD-C152-4737-B476-F1E37749667C}"/>
          </ac:spMkLst>
        </pc:spChg>
      </pc:sldChg>
      <pc:sldChg chg="addSp delSp modSp add replId">
        <pc:chgData name="Luan Kelvin Coelho" userId="S::lkcoelho@furb.br::ea75335e-01c1-419e-a51e-1d0dc3c89dbf" providerId="AD" clId="Web-{0563C413-AC0F-4EA4-BDA9-DDD7B64F3D9D}" dt="2021-03-30T22:47:14.173" v="99" actId="1076"/>
        <pc:sldMkLst>
          <pc:docMk/>
          <pc:sldMk cId="3930942050" sldId="267"/>
        </pc:sldMkLst>
        <pc:spChg chg="mod">
          <ac:chgData name="Luan Kelvin Coelho" userId="S::lkcoelho@furb.br::ea75335e-01c1-419e-a51e-1d0dc3c89dbf" providerId="AD" clId="Web-{0563C413-AC0F-4EA4-BDA9-DDD7B64F3D9D}" dt="2021-03-30T22:36:28.692" v="89" actId="20577"/>
          <ac:spMkLst>
            <pc:docMk/>
            <pc:sldMk cId="3930942050" sldId="267"/>
            <ac:spMk id="2" creationId="{E3841E63-8D10-461F-A628-0B6075F23905}"/>
          </ac:spMkLst>
        </pc:spChg>
        <pc:spChg chg="del mod">
          <ac:chgData name="Luan Kelvin Coelho" userId="S::lkcoelho@furb.br::ea75335e-01c1-419e-a51e-1d0dc3c89dbf" providerId="AD" clId="Web-{0563C413-AC0F-4EA4-BDA9-DDD7B64F3D9D}" dt="2021-03-30T22:27:38.922" v="9"/>
          <ac:spMkLst>
            <pc:docMk/>
            <pc:sldMk cId="3930942050" sldId="267"/>
            <ac:spMk id="3" creationId="{0E5909DD-C152-4737-B476-F1E37749667C}"/>
          </ac:spMkLst>
        </pc:spChg>
        <pc:spChg chg="add del mod">
          <ac:chgData name="Luan Kelvin Coelho" userId="S::lkcoelho@furb.br::ea75335e-01c1-419e-a51e-1d0dc3c89dbf" providerId="AD" clId="Web-{0563C413-AC0F-4EA4-BDA9-DDD7B64F3D9D}" dt="2021-03-30T22:27:50.251" v="10"/>
          <ac:spMkLst>
            <pc:docMk/>
            <pc:sldMk cId="3930942050" sldId="267"/>
            <ac:spMk id="6" creationId="{825F2EB4-1F62-4E4A-9868-B838DA3F85D5}"/>
          </ac:spMkLst>
        </pc:spChg>
        <pc:spChg chg="add mod">
          <ac:chgData name="Luan Kelvin Coelho" userId="S::lkcoelho@furb.br::ea75335e-01c1-419e-a51e-1d0dc3c89dbf" providerId="AD" clId="Web-{0563C413-AC0F-4EA4-BDA9-DDD7B64F3D9D}" dt="2021-03-30T22:47:14.173" v="99" actId="1076"/>
          <ac:spMkLst>
            <pc:docMk/>
            <pc:sldMk cId="3930942050" sldId="267"/>
            <ac:spMk id="8" creationId="{1CDE7AF6-3404-4FFB-9D6F-3128140A3D32}"/>
          </ac:spMkLst>
        </pc:spChg>
        <pc:picChg chg="del">
          <ac:chgData name="Luan Kelvin Coelho" userId="S::lkcoelho@furb.br::ea75335e-01c1-419e-a51e-1d0dc3c89dbf" providerId="AD" clId="Web-{0563C413-AC0F-4EA4-BDA9-DDD7B64F3D9D}" dt="2021-03-30T22:27:38.438" v="7"/>
          <ac:picMkLst>
            <pc:docMk/>
            <pc:sldMk cId="3930942050" sldId="267"/>
            <ac:picMk id="5" creationId="{78BD2240-8944-42DD-81F1-CDD3657A590C}"/>
          </ac:picMkLst>
        </pc:picChg>
        <pc:picChg chg="add mod ord">
          <ac:chgData name="Luan Kelvin Coelho" userId="S::lkcoelho@furb.br::ea75335e-01c1-419e-a51e-1d0dc3c89dbf" providerId="AD" clId="Web-{0563C413-AC0F-4EA4-BDA9-DDD7B64F3D9D}" dt="2021-03-30T22:28:56.708" v="31" actId="1076"/>
          <ac:picMkLst>
            <pc:docMk/>
            <pc:sldMk cId="3930942050" sldId="267"/>
            <ac:picMk id="7" creationId="{1965EFD9-FB58-43F9-8ACD-7448137DCAB6}"/>
          </ac:picMkLst>
        </pc:picChg>
      </pc:sldChg>
      <pc:sldChg chg="addSp delSp modSp add ord replId">
        <pc:chgData name="Luan Kelvin Coelho" userId="S::lkcoelho@furb.br::ea75335e-01c1-419e-a51e-1d0dc3c89dbf" providerId="AD" clId="Web-{0563C413-AC0F-4EA4-BDA9-DDD7B64F3D9D}" dt="2021-03-30T22:58:01.686" v="118"/>
        <pc:sldMkLst>
          <pc:docMk/>
          <pc:sldMk cId="3289374042" sldId="268"/>
        </pc:sldMkLst>
        <pc:spChg chg="mod">
          <ac:chgData name="Luan Kelvin Coelho" userId="S::lkcoelho@furb.br::ea75335e-01c1-419e-a51e-1d0dc3c89dbf" providerId="AD" clId="Web-{0563C413-AC0F-4EA4-BDA9-DDD7B64F3D9D}" dt="2021-03-30T22:58:01.686" v="118"/>
          <ac:spMkLst>
            <pc:docMk/>
            <pc:sldMk cId="3289374042" sldId="268"/>
            <ac:spMk id="2" creationId="{E3841E63-8D10-461F-A628-0B6075F23905}"/>
          </ac:spMkLst>
        </pc:spChg>
        <pc:spChg chg="del mod">
          <ac:chgData name="Luan Kelvin Coelho" userId="S::lkcoelho@furb.br::ea75335e-01c1-419e-a51e-1d0dc3c89dbf" providerId="AD" clId="Web-{0563C413-AC0F-4EA4-BDA9-DDD7B64F3D9D}" dt="2021-03-30T22:54:43.063" v="103"/>
          <ac:spMkLst>
            <pc:docMk/>
            <pc:sldMk cId="3289374042" sldId="268"/>
            <ac:spMk id="3" creationId="{0E5909DD-C152-4737-B476-F1E37749667C}"/>
          </ac:spMkLst>
        </pc:spChg>
        <pc:spChg chg="add del mod">
          <ac:chgData name="Luan Kelvin Coelho" userId="S::lkcoelho@furb.br::ea75335e-01c1-419e-a51e-1d0dc3c89dbf" providerId="AD" clId="Web-{0563C413-AC0F-4EA4-BDA9-DDD7B64F3D9D}" dt="2021-03-30T22:55:05.392" v="105"/>
          <ac:spMkLst>
            <pc:docMk/>
            <pc:sldMk cId="3289374042" sldId="268"/>
            <ac:spMk id="6" creationId="{FF534FCC-2789-4B44-B6A6-8C52B2029A66}"/>
          </ac:spMkLst>
        </pc:spChg>
        <pc:spChg chg="add">
          <ac:chgData name="Luan Kelvin Coelho" userId="S::lkcoelho@furb.br::ea75335e-01c1-419e-a51e-1d0dc3c89dbf" providerId="AD" clId="Web-{0563C413-AC0F-4EA4-BDA9-DDD7B64F3D9D}" dt="2021-03-30T22:58:01.686" v="118"/>
          <ac:spMkLst>
            <pc:docMk/>
            <pc:sldMk cId="3289374042" sldId="268"/>
            <ac:spMk id="20" creationId="{A6073935-E043-4801-AF06-06093A9145F7}"/>
          </ac:spMkLst>
        </pc:spChg>
        <pc:spChg chg="add">
          <ac:chgData name="Luan Kelvin Coelho" userId="S::lkcoelho@furb.br::ea75335e-01c1-419e-a51e-1d0dc3c89dbf" providerId="AD" clId="Web-{0563C413-AC0F-4EA4-BDA9-DDD7B64F3D9D}" dt="2021-03-30T22:58:01.686" v="118"/>
          <ac:spMkLst>
            <pc:docMk/>
            <pc:sldMk cId="3289374042" sldId="268"/>
            <ac:spMk id="30" creationId="{8D6B9972-4A81-4223-9901-0E559A1D5E59}"/>
          </ac:spMkLst>
        </pc:spChg>
        <pc:grpChg chg="add">
          <ac:chgData name="Luan Kelvin Coelho" userId="S::lkcoelho@furb.br::ea75335e-01c1-419e-a51e-1d0dc3c89dbf" providerId="AD" clId="Web-{0563C413-AC0F-4EA4-BDA9-DDD7B64F3D9D}" dt="2021-03-30T22:58:01.686" v="118"/>
          <ac:grpSpMkLst>
            <pc:docMk/>
            <pc:sldMk cId="3289374042" sldId="268"/>
            <ac:grpSpMk id="12" creationId="{C616B3DC-C165-433D-9187-62DCC0E317D3}"/>
          </ac:grpSpMkLst>
        </pc:grpChg>
        <pc:grpChg chg="add">
          <ac:chgData name="Luan Kelvin Coelho" userId="S::lkcoelho@furb.br::ea75335e-01c1-419e-a51e-1d0dc3c89dbf" providerId="AD" clId="Web-{0563C413-AC0F-4EA4-BDA9-DDD7B64F3D9D}" dt="2021-03-30T22:58:01.686" v="118"/>
          <ac:grpSpMkLst>
            <pc:docMk/>
            <pc:sldMk cId="3289374042" sldId="268"/>
            <ac:grpSpMk id="22" creationId="{8AC26FF4-D6F9-4A94-A837-D051A101EDD3}"/>
          </ac:grpSpMkLst>
        </pc:grpChg>
        <pc:picChg chg="del">
          <ac:chgData name="Luan Kelvin Coelho" userId="S::lkcoelho@furb.br::ea75335e-01c1-419e-a51e-1d0dc3c89dbf" providerId="AD" clId="Web-{0563C413-AC0F-4EA4-BDA9-DDD7B64F3D9D}" dt="2021-03-30T22:54:44.094" v="104"/>
          <ac:picMkLst>
            <pc:docMk/>
            <pc:sldMk cId="3289374042" sldId="268"/>
            <ac:picMk id="5" creationId="{78BD2240-8944-42DD-81F1-CDD3657A590C}"/>
          </ac:picMkLst>
        </pc:picChg>
        <pc:picChg chg="add mod ord">
          <ac:chgData name="Luan Kelvin Coelho" userId="S::lkcoelho@furb.br::ea75335e-01c1-419e-a51e-1d0dc3c89dbf" providerId="AD" clId="Web-{0563C413-AC0F-4EA4-BDA9-DDD7B64F3D9D}" dt="2021-03-30T22:58:01.686" v="118"/>
          <ac:picMkLst>
            <pc:docMk/>
            <pc:sldMk cId="3289374042" sldId="268"/>
            <ac:picMk id="7" creationId="{4D2970B2-677D-4D3F-828A-12A7297CAA67}"/>
          </ac:picMkLst>
        </pc:picChg>
        <pc:picChg chg="add del mod">
          <ac:chgData name="Luan Kelvin Coelho" userId="S::lkcoelho@furb.br::ea75335e-01c1-419e-a51e-1d0dc3c89dbf" providerId="AD" clId="Web-{0563C413-AC0F-4EA4-BDA9-DDD7B64F3D9D}" dt="2021-03-30T22:56:26.585" v="107"/>
          <ac:picMkLst>
            <pc:docMk/>
            <pc:sldMk cId="3289374042" sldId="268"/>
            <ac:picMk id="8" creationId="{34E0AD1C-094B-4794-A2F1-BDC3D77841AB}"/>
          </ac:picMkLst>
        </pc:picChg>
      </pc:sldChg>
    </pc:docChg>
  </pc:docChgLst>
  <pc:docChgLst>
    <pc:chgData name="William Mello" userId="S::wilmello@furb.br::4863a6e6-7527-4bb1-a86e-6db6e554ee3a" providerId="AD" clId="Web-{AB39BD53-236F-9FAD-41DB-5112488C7A36}"/>
    <pc:docChg chg="addSld modSld">
      <pc:chgData name="William Mello" userId="S::wilmello@furb.br::4863a6e6-7527-4bb1-a86e-6db6e554ee3a" providerId="AD" clId="Web-{AB39BD53-236F-9FAD-41DB-5112488C7A36}" dt="2021-03-30T16:02:20.897" v="272" actId="20577"/>
      <pc:docMkLst>
        <pc:docMk/>
      </pc:docMkLst>
      <pc:sldChg chg="addSp delSp modSp mod setBg">
        <pc:chgData name="William Mello" userId="S::wilmello@furb.br::4863a6e6-7527-4bb1-a86e-6db6e554ee3a" providerId="AD" clId="Web-{AB39BD53-236F-9FAD-41DB-5112488C7A36}" dt="2021-03-30T15:51:24.947" v="162" actId="1076"/>
        <pc:sldMkLst>
          <pc:docMk/>
          <pc:sldMk cId="4095369651" sldId="257"/>
        </pc:sldMkLst>
        <pc:spChg chg="mod">
          <ac:chgData name="William Mello" userId="S::wilmello@furb.br::4863a6e6-7527-4bb1-a86e-6db6e554ee3a" providerId="AD" clId="Web-{AB39BD53-236F-9FAD-41DB-5112488C7A36}" dt="2021-03-30T15:49:17.735" v="121"/>
          <ac:spMkLst>
            <pc:docMk/>
            <pc:sldMk cId="4095369651" sldId="257"/>
            <ac:spMk id="2" creationId="{E3841E63-8D10-461F-A628-0B6075F23905}"/>
          </ac:spMkLst>
        </pc:spChg>
        <pc:spChg chg="mod">
          <ac:chgData name="William Mello" userId="S::wilmello@furb.br::4863a6e6-7527-4bb1-a86e-6db6e554ee3a" providerId="AD" clId="Web-{AB39BD53-236F-9FAD-41DB-5112488C7A36}" dt="2021-03-30T15:51:06.821" v="160" actId="20577"/>
          <ac:spMkLst>
            <pc:docMk/>
            <pc:sldMk cId="4095369651" sldId="257"/>
            <ac:spMk id="3" creationId="{0E5909DD-C152-4737-B476-F1E37749667C}"/>
          </ac:spMkLst>
        </pc:spChg>
        <pc:spChg chg="add del">
          <ac:chgData name="William Mello" userId="S::wilmello@furb.br::4863a6e6-7527-4bb1-a86e-6db6e554ee3a" providerId="AD" clId="Web-{AB39BD53-236F-9FAD-41DB-5112488C7A36}" dt="2021-03-30T15:49:17.720" v="120"/>
          <ac:spMkLst>
            <pc:docMk/>
            <pc:sldMk cId="4095369651" sldId="257"/>
            <ac:spMk id="17" creationId="{55599FE3-8CCE-4364-9F89-0C11699C4F6A}"/>
          </ac:spMkLst>
        </pc:spChg>
        <pc:grpChg chg="add del">
          <ac:chgData name="William Mello" userId="S::wilmello@furb.br::4863a6e6-7527-4bb1-a86e-6db6e554ee3a" providerId="AD" clId="Web-{AB39BD53-236F-9FAD-41DB-5112488C7A36}" dt="2021-03-30T15:49:17.720" v="120"/>
          <ac:grpSpMkLst>
            <pc:docMk/>
            <pc:sldMk cId="4095369651" sldId="257"/>
            <ac:grpSpMk id="9" creationId="{E4C39A5A-6D63-4FAC-B6C2-D37778B97ACD}"/>
          </ac:grpSpMkLst>
        </pc:grpChg>
        <pc:picChg chg="add mod">
          <ac:chgData name="William Mello" userId="S::wilmello@furb.br::4863a6e6-7527-4bb1-a86e-6db6e554ee3a" providerId="AD" clId="Web-{AB39BD53-236F-9FAD-41DB-5112488C7A36}" dt="2021-03-30T15:51:24.947" v="162" actId="1076"/>
          <ac:picMkLst>
            <pc:docMk/>
            <pc:sldMk cId="4095369651" sldId="257"/>
            <ac:picMk id="4" creationId="{E3493AAA-76FB-46FB-9C69-D3A8AA2F8307}"/>
          </ac:picMkLst>
        </pc:picChg>
      </pc:sldChg>
      <pc:sldChg chg="addSp delSp modSp mod setBg">
        <pc:chgData name="William Mello" userId="S::wilmello@furb.br::4863a6e6-7527-4bb1-a86e-6db6e554ee3a" providerId="AD" clId="Web-{AB39BD53-236F-9FAD-41DB-5112488C7A36}" dt="2021-03-30T15:51:38.432" v="164" actId="20577"/>
        <pc:sldMkLst>
          <pc:docMk/>
          <pc:sldMk cId="3125885473" sldId="259"/>
        </pc:sldMkLst>
        <pc:spChg chg="mod">
          <ac:chgData name="William Mello" userId="S::wilmello@furb.br::4863a6e6-7527-4bb1-a86e-6db6e554ee3a" providerId="AD" clId="Web-{AB39BD53-236F-9FAD-41DB-5112488C7A36}" dt="2021-03-30T15:42:23.911" v="89"/>
          <ac:spMkLst>
            <pc:docMk/>
            <pc:sldMk cId="3125885473" sldId="259"/>
            <ac:spMk id="2" creationId="{E3841E63-8D10-461F-A628-0B6075F23905}"/>
          </ac:spMkLst>
        </pc:spChg>
        <pc:spChg chg="mod">
          <ac:chgData name="William Mello" userId="S::wilmello@furb.br::4863a6e6-7527-4bb1-a86e-6db6e554ee3a" providerId="AD" clId="Web-{AB39BD53-236F-9FAD-41DB-5112488C7A36}" dt="2021-03-30T15:51:38.432" v="164" actId="20577"/>
          <ac:spMkLst>
            <pc:docMk/>
            <pc:sldMk cId="3125885473" sldId="259"/>
            <ac:spMk id="3" creationId="{0E5909DD-C152-4737-B476-F1E37749667C}"/>
          </ac:spMkLst>
        </pc:spChg>
        <pc:spChg chg="add del">
          <ac:chgData name="William Mello" userId="S::wilmello@furb.br::4863a6e6-7527-4bb1-a86e-6db6e554ee3a" providerId="AD" clId="Web-{AB39BD53-236F-9FAD-41DB-5112488C7A36}" dt="2021-03-30T15:42:23.911" v="89"/>
          <ac:spMkLst>
            <pc:docMk/>
            <pc:sldMk cId="3125885473" sldId="259"/>
            <ac:spMk id="17" creationId="{DD7EED39-224E-4230-8FD1-B1E1AF6C6E36}"/>
          </ac:spMkLst>
        </pc:spChg>
        <pc:grpChg chg="add del">
          <ac:chgData name="William Mello" userId="S::wilmello@furb.br::4863a6e6-7527-4bb1-a86e-6db6e554ee3a" providerId="AD" clId="Web-{AB39BD53-236F-9FAD-41DB-5112488C7A36}" dt="2021-03-30T15:42:23.911" v="89"/>
          <ac:grpSpMkLst>
            <pc:docMk/>
            <pc:sldMk cId="3125885473" sldId="259"/>
            <ac:grpSpMk id="9" creationId="{A2E861A3-F23C-46B8-A38A-4A22E453D993}"/>
          </ac:grpSpMkLst>
        </pc:grpChg>
        <pc:picChg chg="add mod">
          <ac:chgData name="William Mello" userId="S::wilmello@furb.br::4863a6e6-7527-4bb1-a86e-6db6e554ee3a" providerId="AD" clId="Web-{AB39BD53-236F-9FAD-41DB-5112488C7A36}" dt="2021-03-30T15:42:30.943" v="90" actId="14100"/>
          <ac:picMkLst>
            <pc:docMk/>
            <pc:sldMk cId="3125885473" sldId="259"/>
            <ac:picMk id="4" creationId="{C7A4FA92-F85B-49E4-AF12-5D55C0D148D5}"/>
          </ac:picMkLst>
        </pc:picChg>
      </pc:sldChg>
      <pc:sldChg chg="addSp delSp modSp add replId">
        <pc:chgData name="William Mello" userId="S::wilmello@furb.br::4863a6e6-7527-4bb1-a86e-6db6e554ee3a" providerId="AD" clId="Web-{AB39BD53-236F-9FAD-41DB-5112488C7A36}" dt="2021-03-30T15:42:49.756" v="92" actId="20577"/>
        <pc:sldMkLst>
          <pc:docMk/>
          <pc:sldMk cId="2162809946" sldId="261"/>
        </pc:sldMkLst>
        <pc:spChg chg="mod">
          <ac:chgData name="William Mello" userId="S::wilmello@furb.br::4863a6e6-7527-4bb1-a86e-6db6e554ee3a" providerId="AD" clId="Web-{AB39BD53-236F-9FAD-41DB-5112488C7A36}" dt="2021-03-30T15:42:38.834" v="91" actId="20577"/>
          <ac:spMkLst>
            <pc:docMk/>
            <pc:sldMk cId="2162809946" sldId="261"/>
            <ac:spMk id="2" creationId="{E3841E63-8D10-461F-A628-0B6075F23905}"/>
          </ac:spMkLst>
        </pc:spChg>
        <pc:spChg chg="mod">
          <ac:chgData name="William Mello" userId="S::wilmello@furb.br::4863a6e6-7527-4bb1-a86e-6db6e554ee3a" providerId="AD" clId="Web-{AB39BD53-236F-9FAD-41DB-5112488C7A36}" dt="2021-03-30T15:42:49.756" v="92" actId="20577"/>
          <ac:spMkLst>
            <pc:docMk/>
            <pc:sldMk cId="2162809946" sldId="261"/>
            <ac:spMk id="3" creationId="{0E5909DD-C152-4737-B476-F1E37749667C}"/>
          </ac:spMkLst>
        </pc:spChg>
        <pc:spChg chg="del">
          <ac:chgData name="William Mello" userId="S::wilmello@furb.br::4863a6e6-7527-4bb1-a86e-6db6e554ee3a" providerId="AD" clId="Web-{AB39BD53-236F-9FAD-41DB-5112488C7A36}" dt="2021-03-30T15:39:14.742" v="52"/>
          <ac:spMkLst>
            <pc:docMk/>
            <pc:sldMk cId="2162809946" sldId="261"/>
            <ac:spMk id="17" creationId="{DD7EED39-224E-4230-8FD1-B1E1AF6C6E36}"/>
          </ac:spMkLst>
        </pc:spChg>
        <pc:grpChg chg="del">
          <ac:chgData name="William Mello" userId="S::wilmello@furb.br::4863a6e6-7527-4bb1-a86e-6db6e554ee3a" providerId="AD" clId="Web-{AB39BD53-236F-9FAD-41DB-5112488C7A36}" dt="2021-03-30T15:39:14.742" v="52"/>
          <ac:grpSpMkLst>
            <pc:docMk/>
            <pc:sldMk cId="2162809946" sldId="261"/>
            <ac:grpSpMk id="9" creationId="{A2E861A3-F23C-46B8-A38A-4A22E453D993}"/>
          </ac:grpSpMkLst>
        </pc:grpChg>
        <pc:picChg chg="del">
          <ac:chgData name="William Mello" userId="S::wilmello@furb.br::4863a6e6-7527-4bb1-a86e-6db6e554ee3a" providerId="AD" clId="Web-{AB39BD53-236F-9FAD-41DB-5112488C7A36}" dt="2021-03-30T15:39:04.366" v="48"/>
          <ac:picMkLst>
            <pc:docMk/>
            <pc:sldMk cId="2162809946" sldId="261"/>
            <ac:picMk id="4" creationId="{C7A4FA92-F85B-49E4-AF12-5D55C0D148D5}"/>
          </ac:picMkLst>
        </pc:picChg>
        <pc:picChg chg="add mod">
          <ac:chgData name="William Mello" userId="S::wilmello@furb.br::4863a6e6-7527-4bb1-a86e-6db6e554ee3a" providerId="AD" clId="Web-{AB39BD53-236F-9FAD-41DB-5112488C7A36}" dt="2021-03-30T15:42:13.270" v="88" actId="14100"/>
          <ac:picMkLst>
            <pc:docMk/>
            <pc:sldMk cId="2162809946" sldId="261"/>
            <ac:picMk id="5" creationId="{C6BF264C-A865-45B7-B0C2-9EDF69110F0E}"/>
          </ac:picMkLst>
        </pc:picChg>
      </pc:sldChg>
      <pc:sldChg chg="addSp delSp modSp add replId">
        <pc:chgData name="William Mello" userId="S::wilmello@furb.br::4863a6e6-7527-4bb1-a86e-6db6e554ee3a" providerId="AD" clId="Web-{AB39BD53-236F-9FAD-41DB-5112488C7A36}" dt="2021-03-30T15:51:35.135" v="163" actId="20577"/>
        <pc:sldMkLst>
          <pc:docMk/>
          <pc:sldMk cId="3973134209" sldId="262"/>
        </pc:sldMkLst>
        <pc:spChg chg="mod">
          <ac:chgData name="William Mello" userId="S::wilmello@furb.br::4863a6e6-7527-4bb1-a86e-6db6e554ee3a" providerId="AD" clId="Web-{AB39BD53-236F-9FAD-41DB-5112488C7A36}" dt="2021-03-30T15:43:34.291" v="100"/>
          <ac:spMkLst>
            <pc:docMk/>
            <pc:sldMk cId="3973134209" sldId="262"/>
            <ac:spMk id="2" creationId="{E3841E63-8D10-461F-A628-0B6075F23905}"/>
          </ac:spMkLst>
        </pc:spChg>
        <pc:spChg chg="mod">
          <ac:chgData name="William Mello" userId="S::wilmello@furb.br::4863a6e6-7527-4bb1-a86e-6db6e554ee3a" providerId="AD" clId="Web-{AB39BD53-236F-9FAD-41DB-5112488C7A36}" dt="2021-03-30T15:51:35.135" v="163" actId="20577"/>
          <ac:spMkLst>
            <pc:docMk/>
            <pc:sldMk cId="3973134209" sldId="262"/>
            <ac:spMk id="3" creationId="{0E5909DD-C152-4737-B476-F1E37749667C}"/>
          </ac:spMkLst>
        </pc:spChg>
        <pc:picChg chg="add mod">
          <ac:chgData name="William Mello" userId="S::wilmello@furb.br::4863a6e6-7527-4bb1-a86e-6db6e554ee3a" providerId="AD" clId="Web-{AB39BD53-236F-9FAD-41DB-5112488C7A36}" dt="2021-03-30T15:43:40.338" v="102" actId="1076"/>
          <ac:picMkLst>
            <pc:docMk/>
            <pc:sldMk cId="3973134209" sldId="262"/>
            <ac:picMk id="4" creationId="{F152A865-22EC-4F54-B180-4FBF005DCDD4}"/>
          </ac:picMkLst>
        </pc:picChg>
        <pc:picChg chg="del">
          <ac:chgData name="William Mello" userId="S::wilmello@furb.br::4863a6e6-7527-4bb1-a86e-6db6e554ee3a" providerId="AD" clId="Web-{AB39BD53-236F-9FAD-41DB-5112488C7A36}" dt="2021-03-30T15:43:23.384" v="97"/>
          <ac:picMkLst>
            <pc:docMk/>
            <pc:sldMk cId="3973134209" sldId="262"/>
            <ac:picMk id="5" creationId="{C6BF264C-A865-45B7-B0C2-9EDF69110F0E}"/>
          </ac:picMkLst>
        </pc:picChg>
      </pc:sldChg>
      <pc:sldChg chg="modSp add replId">
        <pc:chgData name="William Mello" userId="S::wilmello@furb.br::4863a6e6-7527-4bb1-a86e-6db6e554ee3a" providerId="AD" clId="Web-{AB39BD53-236F-9FAD-41DB-5112488C7A36}" dt="2021-03-30T16:02:20.897" v="272" actId="20577"/>
        <pc:sldMkLst>
          <pc:docMk/>
          <pc:sldMk cId="795121804" sldId="263"/>
        </pc:sldMkLst>
        <pc:spChg chg="mod">
          <ac:chgData name="William Mello" userId="S::wilmello@furb.br::4863a6e6-7527-4bb1-a86e-6db6e554ee3a" providerId="AD" clId="Web-{AB39BD53-236F-9FAD-41DB-5112488C7A36}" dt="2021-03-30T15:43:51.636" v="108" actId="20577"/>
          <ac:spMkLst>
            <pc:docMk/>
            <pc:sldMk cId="795121804" sldId="263"/>
            <ac:spMk id="2" creationId="{E3841E63-8D10-461F-A628-0B6075F23905}"/>
          </ac:spMkLst>
        </pc:spChg>
        <pc:spChg chg="mod">
          <ac:chgData name="William Mello" userId="S::wilmello@furb.br::4863a6e6-7527-4bb1-a86e-6db6e554ee3a" providerId="AD" clId="Web-{AB39BD53-236F-9FAD-41DB-5112488C7A36}" dt="2021-03-30T16:02:20.897" v="272" actId="20577"/>
          <ac:spMkLst>
            <pc:docMk/>
            <pc:sldMk cId="795121804" sldId="263"/>
            <ac:spMk id="3" creationId="{0E5909DD-C152-4737-B476-F1E37749667C}"/>
          </ac:spMkLst>
        </pc:spChg>
      </pc:sldChg>
      <pc:sldChg chg="addSp delSp modSp add replId">
        <pc:chgData name="William Mello" userId="S::wilmello@furb.br::4863a6e6-7527-4bb1-a86e-6db6e554ee3a" providerId="AD" clId="Web-{AB39BD53-236F-9FAD-41DB-5112488C7A36}" dt="2021-03-30T15:55:16.712" v="176" actId="20577"/>
        <pc:sldMkLst>
          <pc:docMk/>
          <pc:sldMk cId="3556501048" sldId="264"/>
        </pc:sldMkLst>
        <pc:spChg chg="mod">
          <ac:chgData name="William Mello" userId="S::wilmello@furb.br::4863a6e6-7527-4bb1-a86e-6db6e554ee3a" providerId="AD" clId="Web-{AB39BD53-236F-9FAD-41DB-5112488C7A36}" dt="2021-03-30T15:54:53.992" v="171"/>
          <ac:spMkLst>
            <pc:docMk/>
            <pc:sldMk cId="3556501048" sldId="264"/>
            <ac:spMk id="2" creationId="{E3841E63-8D10-461F-A628-0B6075F23905}"/>
          </ac:spMkLst>
        </pc:spChg>
        <pc:spChg chg="mod">
          <ac:chgData name="William Mello" userId="S::wilmello@furb.br::4863a6e6-7527-4bb1-a86e-6db6e554ee3a" providerId="AD" clId="Web-{AB39BD53-236F-9FAD-41DB-5112488C7A36}" dt="2021-03-30T15:55:16.712" v="176" actId="20577"/>
          <ac:spMkLst>
            <pc:docMk/>
            <pc:sldMk cId="3556501048" sldId="264"/>
            <ac:spMk id="3" creationId="{0E5909DD-C152-4737-B476-F1E37749667C}"/>
          </ac:spMkLst>
        </pc:spChg>
        <pc:picChg chg="del">
          <ac:chgData name="William Mello" userId="S::wilmello@furb.br::4863a6e6-7527-4bb1-a86e-6db6e554ee3a" providerId="AD" clId="Web-{AB39BD53-236F-9FAD-41DB-5112488C7A36}" dt="2021-03-30T15:54:46.742" v="166"/>
          <ac:picMkLst>
            <pc:docMk/>
            <pc:sldMk cId="3556501048" sldId="264"/>
            <ac:picMk id="4" creationId="{E3493AAA-76FB-46FB-9C69-D3A8AA2F8307}"/>
          </ac:picMkLst>
        </pc:picChg>
        <pc:picChg chg="add mod">
          <ac:chgData name="William Mello" userId="S::wilmello@furb.br::4863a6e6-7527-4bb1-a86e-6db6e554ee3a" providerId="AD" clId="Web-{AB39BD53-236F-9FAD-41DB-5112488C7A36}" dt="2021-03-30T15:54:53.992" v="171"/>
          <ac:picMkLst>
            <pc:docMk/>
            <pc:sldMk cId="3556501048" sldId="264"/>
            <ac:picMk id="5" creationId="{F9649615-10A1-4CF5-A8DC-D8B47603AB39}"/>
          </ac:picMkLst>
        </pc:picChg>
      </pc:sldChg>
      <pc:sldChg chg="addSp delSp modSp add replId">
        <pc:chgData name="William Mello" userId="S::wilmello@furb.br::4863a6e6-7527-4bb1-a86e-6db6e554ee3a" providerId="AD" clId="Web-{AB39BD53-236F-9FAD-41DB-5112488C7A36}" dt="2021-03-30T15:58:28.147" v="231" actId="20577"/>
        <pc:sldMkLst>
          <pc:docMk/>
          <pc:sldMk cId="2363770313" sldId="265"/>
        </pc:sldMkLst>
        <pc:spChg chg="mod">
          <ac:chgData name="William Mello" userId="S::wilmello@furb.br::4863a6e6-7527-4bb1-a86e-6db6e554ee3a" providerId="AD" clId="Web-{AB39BD53-236F-9FAD-41DB-5112488C7A36}" dt="2021-03-30T15:55:31.354" v="180" actId="20577"/>
          <ac:spMkLst>
            <pc:docMk/>
            <pc:sldMk cId="2363770313" sldId="265"/>
            <ac:spMk id="2" creationId="{E3841E63-8D10-461F-A628-0B6075F23905}"/>
          </ac:spMkLst>
        </pc:spChg>
        <pc:spChg chg="mod">
          <ac:chgData name="William Mello" userId="S::wilmello@furb.br::4863a6e6-7527-4bb1-a86e-6db6e554ee3a" providerId="AD" clId="Web-{AB39BD53-236F-9FAD-41DB-5112488C7A36}" dt="2021-03-30T15:58:28.147" v="231" actId="20577"/>
          <ac:spMkLst>
            <pc:docMk/>
            <pc:sldMk cId="2363770313" sldId="265"/>
            <ac:spMk id="3" creationId="{0E5909DD-C152-4737-B476-F1E37749667C}"/>
          </ac:spMkLst>
        </pc:spChg>
        <pc:spChg chg="add del mod">
          <ac:chgData name="William Mello" userId="S::wilmello@furb.br::4863a6e6-7527-4bb1-a86e-6db6e554ee3a" providerId="AD" clId="Web-{AB39BD53-236F-9FAD-41DB-5112488C7A36}" dt="2021-03-30T15:56:11.122" v="187"/>
          <ac:spMkLst>
            <pc:docMk/>
            <pc:sldMk cId="2363770313" sldId="265"/>
            <ac:spMk id="4" creationId="{D70914BD-E89F-4D54-90AA-EC2EB4C0FC24}"/>
          </ac:spMkLst>
        </pc:spChg>
        <pc:picChg chg="del">
          <ac:chgData name="William Mello" userId="S::wilmello@furb.br::4863a6e6-7527-4bb1-a86e-6db6e554ee3a" providerId="AD" clId="Web-{AB39BD53-236F-9FAD-41DB-5112488C7A36}" dt="2021-03-30T15:55:35.229" v="182"/>
          <ac:picMkLst>
            <pc:docMk/>
            <pc:sldMk cId="2363770313" sldId="265"/>
            <ac:picMk id="5" creationId="{F9649615-10A1-4CF5-A8DC-D8B47603AB39}"/>
          </ac:picMkLst>
        </pc:picChg>
        <pc:picChg chg="add mod">
          <ac:chgData name="William Mello" userId="S::wilmello@furb.br::4863a6e6-7527-4bb1-a86e-6db6e554ee3a" providerId="AD" clId="Web-{AB39BD53-236F-9FAD-41DB-5112488C7A36}" dt="2021-03-30T15:56:31.905" v="190"/>
          <ac:picMkLst>
            <pc:docMk/>
            <pc:sldMk cId="2363770313" sldId="265"/>
            <ac:picMk id="6" creationId="{397D3DAB-0137-4B55-BE4E-748FAA3DE711}"/>
          </ac:picMkLst>
        </pc:picChg>
      </pc:sldChg>
      <pc:sldChg chg="addSp delSp modSp add replId">
        <pc:chgData name="William Mello" userId="S::wilmello@furb.br::4863a6e6-7527-4bb1-a86e-6db6e554ee3a" providerId="AD" clId="Web-{AB39BD53-236F-9FAD-41DB-5112488C7A36}" dt="2021-03-30T16:01:34.112" v="270" actId="1076"/>
        <pc:sldMkLst>
          <pc:docMk/>
          <pc:sldMk cId="3068052695" sldId="266"/>
        </pc:sldMkLst>
        <pc:spChg chg="mod">
          <ac:chgData name="William Mello" userId="S::wilmello@furb.br::4863a6e6-7527-4bb1-a86e-6db6e554ee3a" providerId="AD" clId="Web-{AB39BD53-236F-9FAD-41DB-5112488C7A36}" dt="2021-03-30T15:59:25.416" v="255" actId="20577"/>
          <ac:spMkLst>
            <pc:docMk/>
            <pc:sldMk cId="3068052695" sldId="266"/>
            <ac:spMk id="3" creationId="{0E5909DD-C152-4737-B476-F1E37749667C}"/>
          </ac:spMkLst>
        </pc:spChg>
        <pc:picChg chg="add mod">
          <ac:chgData name="William Mello" userId="S::wilmello@furb.br::4863a6e6-7527-4bb1-a86e-6db6e554ee3a" providerId="AD" clId="Web-{AB39BD53-236F-9FAD-41DB-5112488C7A36}" dt="2021-03-30T16:00:23.530" v="259" actId="14100"/>
          <ac:picMkLst>
            <pc:docMk/>
            <pc:sldMk cId="3068052695" sldId="266"/>
            <ac:picMk id="4" creationId="{1D868629-EC38-4985-B1AD-16940BABB431}"/>
          </ac:picMkLst>
        </pc:picChg>
        <pc:picChg chg="add mod">
          <ac:chgData name="William Mello" userId="S::wilmello@furb.br::4863a6e6-7527-4bb1-a86e-6db6e554ee3a" providerId="AD" clId="Web-{AB39BD53-236F-9FAD-41DB-5112488C7A36}" dt="2021-03-30T16:00:52.875" v="264" actId="1076"/>
          <ac:picMkLst>
            <pc:docMk/>
            <pc:sldMk cId="3068052695" sldId="266"/>
            <ac:picMk id="5" creationId="{2E3EB9AA-A1DD-402D-A31C-1D3BAF34D0B3}"/>
          </ac:picMkLst>
        </pc:picChg>
        <pc:picChg chg="del">
          <ac:chgData name="William Mello" userId="S::wilmello@furb.br::4863a6e6-7527-4bb1-a86e-6db6e554ee3a" providerId="AD" clId="Web-{AB39BD53-236F-9FAD-41DB-5112488C7A36}" dt="2021-03-30T15:59:30.464" v="256"/>
          <ac:picMkLst>
            <pc:docMk/>
            <pc:sldMk cId="3068052695" sldId="266"/>
            <ac:picMk id="6" creationId="{397D3DAB-0137-4B55-BE4E-748FAA3DE711}"/>
          </ac:picMkLst>
        </pc:picChg>
        <pc:picChg chg="add mod">
          <ac:chgData name="William Mello" userId="S::wilmello@furb.br::4863a6e6-7527-4bb1-a86e-6db6e554ee3a" providerId="AD" clId="Web-{AB39BD53-236F-9FAD-41DB-5112488C7A36}" dt="2021-03-30T16:01:34.112" v="270" actId="1076"/>
          <ac:picMkLst>
            <pc:docMk/>
            <pc:sldMk cId="3068052695" sldId="266"/>
            <ac:picMk id="7" creationId="{32C55D05-9A1E-4D36-A314-316123EBB2A8}"/>
          </ac:picMkLst>
        </pc:picChg>
      </pc:sldChg>
    </pc:docChg>
  </pc:docChgLst>
  <pc:docChgLst>
    <pc:chgData name="Luan Kelvin Coelho" userId="S::lkcoelho@furb.br::ea75335e-01c1-419e-a51e-1d0dc3c89dbf" providerId="AD" clId="Web-{07DBE943-F43D-4C78-8CCD-10365228B810}"/>
    <pc:docChg chg="modSld">
      <pc:chgData name="Luan Kelvin Coelho" userId="S::lkcoelho@furb.br::ea75335e-01c1-419e-a51e-1d0dc3c89dbf" providerId="AD" clId="Web-{07DBE943-F43D-4C78-8CCD-10365228B810}" dt="2021-03-30T21:42:09.186" v="7" actId="20577"/>
      <pc:docMkLst>
        <pc:docMk/>
      </pc:docMkLst>
      <pc:sldChg chg="modSp">
        <pc:chgData name="Luan Kelvin Coelho" userId="S::lkcoelho@furb.br::ea75335e-01c1-419e-a51e-1d0dc3c89dbf" providerId="AD" clId="Web-{07DBE943-F43D-4C78-8CCD-10365228B810}" dt="2021-03-30T21:42:09.186" v="7" actId="20577"/>
        <pc:sldMkLst>
          <pc:docMk/>
          <pc:sldMk cId="2617795115" sldId="258"/>
        </pc:sldMkLst>
        <pc:spChg chg="mod">
          <ac:chgData name="Luan Kelvin Coelho" userId="S::lkcoelho@furb.br::ea75335e-01c1-419e-a51e-1d0dc3c89dbf" providerId="AD" clId="Web-{07DBE943-F43D-4C78-8CCD-10365228B810}" dt="2021-03-30T21:42:09.186" v="7" actId="20577"/>
          <ac:spMkLst>
            <pc:docMk/>
            <pc:sldMk cId="2617795115" sldId="258"/>
            <ac:spMk id="3" creationId="{0E5909DD-C152-4737-B476-F1E37749667C}"/>
          </ac:spMkLst>
        </pc:spChg>
      </pc:sldChg>
    </pc:docChg>
  </pc:docChgLst>
  <pc:docChgLst>
    <pc:chgData name="William Mello" userId="S::wilmello@furb.br::4863a6e6-7527-4bb1-a86e-6db6e554ee3a" providerId="AD" clId="Web-{3A5AB615-98E4-4BCE-A8C2-B4FC147C6512}"/>
    <pc:docChg chg="addSld delSld modSld">
      <pc:chgData name="William Mello" userId="S::wilmello@furb.br::4863a6e6-7527-4bb1-a86e-6db6e554ee3a" providerId="AD" clId="Web-{3A5AB615-98E4-4BCE-A8C2-B4FC147C6512}" dt="2021-03-08T01:06:01.176" v="120" actId="20577"/>
      <pc:docMkLst>
        <pc:docMk/>
      </pc:docMkLst>
      <pc:sldChg chg="addSp delSp modSp">
        <pc:chgData name="William Mello" userId="S::wilmello@furb.br::4863a6e6-7527-4bb1-a86e-6db6e554ee3a" providerId="AD" clId="Web-{3A5AB615-98E4-4BCE-A8C2-B4FC147C6512}" dt="2021-03-08T01:06:01.176" v="120" actId="20577"/>
        <pc:sldMkLst>
          <pc:docMk/>
          <pc:sldMk cId="3939481539" sldId="260"/>
        </pc:sldMkLst>
        <pc:spChg chg="mod">
          <ac:chgData name="William Mello" userId="S::wilmello@furb.br::4863a6e6-7527-4bb1-a86e-6db6e554ee3a" providerId="AD" clId="Web-{3A5AB615-98E4-4BCE-A8C2-B4FC147C6512}" dt="2021-03-08T01:06:01.176" v="120" actId="20577"/>
          <ac:spMkLst>
            <pc:docMk/>
            <pc:sldMk cId="3939481539" sldId="260"/>
            <ac:spMk id="3" creationId="{A77FF754-81CC-4715-AD21-E6D747253E70}"/>
          </ac:spMkLst>
        </pc:spChg>
        <pc:spChg chg="add mod">
          <ac:chgData name="William Mello" userId="S::wilmello@furb.br::4863a6e6-7527-4bb1-a86e-6db6e554ee3a" providerId="AD" clId="Web-{3A5AB615-98E4-4BCE-A8C2-B4FC147C6512}" dt="2021-03-08T01:05:04.347" v="96" actId="14100"/>
          <ac:spMkLst>
            <pc:docMk/>
            <pc:sldMk cId="3939481539" sldId="260"/>
            <ac:spMk id="4" creationId="{E96DC5C8-1B4A-4164-8422-8B0904DE65CC}"/>
          </ac:spMkLst>
        </pc:spChg>
        <pc:spChg chg="add mod">
          <ac:chgData name="William Mello" userId="S::wilmello@furb.br::4863a6e6-7527-4bb1-a86e-6db6e554ee3a" providerId="AD" clId="Web-{3A5AB615-98E4-4BCE-A8C2-B4FC147C6512}" dt="2021-03-08T01:05:47.004" v="114" actId="20577"/>
          <ac:spMkLst>
            <pc:docMk/>
            <pc:sldMk cId="3939481539" sldId="260"/>
            <ac:spMk id="7" creationId="{2E963BE5-F69F-4B6D-BB52-BDC7290BEE01}"/>
          </ac:spMkLst>
        </pc:spChg>
        <pc:picChg chg="add del mod">
          <ac:chgData name="William Mello" userId="S::wilmello@furb.br::4863a6e6-7527-4bb1-a86e-6db6e554ee3a" providerId="AD" clId="Web-{3A5AB615-98E4-4BCE-A8C2-B4FC147C6512}" dt="2021-03-07T22:32:20.633" v="17"/>
          <ac:picMkLst>
            <pc:docMk/>
            <pc:sldMk cId="3939481539" sldId="260"/>
            <ac:picMk id="4" creationId="{085AE1AC-9F59-4834-9D5D-A267BCF45CAB}"/>
          </ac:picMkLst>
        </pc:picChg>
        <pc:picChg chg="add mod">
          <ac:chgData name="William Mello" userId="S::wilmello@furb.br::4863a6e6-7527-4bb1-a86e-6db6e554ee3a" providerId="AD" clId="Web-{3A5AB615-98E4-4BCE-A8C2-B4FC147C6512}" dt="2021-03-07T22:32:54.884" v="20" actId="1076"/>
          <ac:picMkLst>
            <pc:docMk/>
            <pc:sldMk cId="3939481539" sldId="260"/>
            <ac:picMk id="5" creationId="{5D06F4A0-0A8E-421A-8706-3B89B22D1281}"/>
          </ac:picMkLst>
        </pc:picChg>
        <pc:picChg chg="add mod">
          <ac:chgData name="William Mello" userId="S::wilmello@furb.br::4863a6e6-7527-4bb1-a86e-6db6e554ee3a" providerId="AD" clId="Web-{3A5AB615-98E4-4BCE-A8C2-B4FC147C6512}" dt="2021-03-07T22:34:15.495" v="25" actId="1076"/>
          <ac:picMkLst>
            <pc:docMk/>
            <pc:sldMk cId="3939481539" sldId="260"/>
            <ac:picMk id="6" creationId="{06D9E6A0-7CA6-437C-86CA-FE21581E799A}"/>
          </ac:picMkLst>
        </pc:picChg>
      </pc:sldChg>
      <pc:sldChg chg="add del replId">
        <pc:chgData name="William Mello" userId="S::wilmello@furb.br::4863a6e6-7527-4bb1-a86e-6db6e554ee3a" providerId="AD" clId="Web-{3A5AB615-98E4-4BCE-A8C2-B4FC147C6512}" dt="2021-03-07T22:33:49.651" v="22"/>
        <pc:sldMkLst>
          <pc:docMk/>
          <pc:sldMk cId="3647336728" sldId="263"/>
        </pc:sldMkLst>
      </pc:sldChg>
    </pc:docChg>
  </pc:docChgLst>
  <pc:docChgLst>
    <pc:chgData name="Luan Kelvin Coelho" userId="S::lkcoelho@furb.br::ea75335e-01c1-419e-a51e-1d0dc3c89dbf" providerId="AD" clId="Web-{F7DB9B77-F615-433D-A88D-185C6AFDE08E}"/>
    <pc:docChg chg="modSld">
      <pc:chgData name="Luan Kelvin Coelho" userId="S::lkcoelho@furb.br::ea75335e-01c1-419e-a51e-1d0dc3c89dbf" providerId="AD" clId="Web-{F7DB9B77-F615-433D-A88D-185C6AFDE08E}" dt="2021-03-31T21:12:07.958" v="2" actId="20577"/>
      <pc:docMkLst>
        <pc:docMk/>
      </pc:docMkLst>
      <pc:sldChg chg="modSp">
        <pc:chgData name="Luan Kelvin Coelho" userId="S::lkcoelho@furb.br::ea75335e-01c1-419e-a51e-1d0dc3c89dbf" providerId="AD" clId="Web-{F7DB9B77-F615-433D-A88D-185C6AFDE08E}" dt="2021-03-31T21:12:07.958" v="2" actId="20577"/>
        <pc:sldMkLst>
          <pc:docMk/>
          <pc:sldMk cId="2617795115" sldId="258"/>
        </pc:sldMkLst>
        <pc:spChg chg="mod">
          <ac:chgData name="Luan Kelvin Coelho" userId="S::lkcoelho@furb.br::ea75335e-01c1-419e-a51e-1d0dc3c89dbf" providerId="AD" clId="Web-{F7DB9B77-F615-433D-A88D-185C6AFDE08E}" dt="2021-03-31T21:12:07.958" v="2" actId="20577"/>
          <ac:spMkLst>
            <pc:docMk/>
            <pc:sldMk cId="2617795115" sldId="258"/>
            <ac:spMk id="3" creationId="{0E5909DD-C152-4737-B476-F1E37749667C}"/>
          </ac:spMkLst>
        </pc:spChg>
      </pc:sldChg>
    </pc:docChg>
  </pc:docChgLst>
  <pc:docChgLst>
    <pc:chgData name="Matheus Soares Lima" userId="S::matheusl@furb.br::bf344e08-5fdc-411f-a4ea-6bc60972ed59" providerId="AD" clId="Web-{566164BC-38A0-42C1-9144-92CB849FCE53}"/>
    <pc:docChg chg="modSld">
      <pc:chgData name="Matheus Soares Lima" userId="S::matheusl@furb.br::bf344e08-5fdc-411f-a4ea-6bc60972ed59" providerId="AD" clId="Web-{566164BC-38A0-42C1-9144-92CB849FCE53}" dt="2021-03-10T18:14:18.396" v="165" actId="20577"/>
      <pc:docMkLst>
        <pc:docMk/>
      </pc:docMkLst>
      <pc:sldChg chg="modSp">
        <pc:chgData name="Matheus Soares Lima" userId="S::matheusl@furb.br::bf344e08-5fdc-411f-a4ea-6bc60972ed59" providerId="AD" clId="Web-{566164BC-38A0-42C1-9144-92CB849FCE53}" dt="2021-03-10T18:14:18.396" v="165" actId="20577"/>
        <pc:sldMkLst>
          <pc:docMk/>
          <pc:sldMk cId="2432324530" sldId="262"/>
        </pc:sldMkLst>
        <pc:spChg chg="mod">
          <ac:chgData name="Matheus Soares Lima" userId="S::matheusl@furb.br::bf344e08-5fdc-411f-a4ea-6bc60972ed59" providerId="AD" clId="Web-{566164BC-38A0-42C1-9144-92CB849FCE53}" dt="2021-03-10T18:14:18.396" v="165" actId="20577"/>
          <ac:spMkLst>
            <pc:docMk/>
            <pc:sldMk cId="2432324530" sldId="262"/>
            <ac:spMk id="3" creationId="{A77FF754-81CC-4715-AD21-E6D747253E70}"/>
          </ac:spMkLst>
        </pc:spChg>
      </pc:sldChg>
    </pc:docChg>
  </pc:docChgLst>
  <pc:docChgLst>
    <pc:chgData name="William Mello" userId="S::wilmello@furb.br::4863a6e6-7527-4bb1-a86e-6db6e554ee3a" providerId="AD" clId="Web-{00000000-0000-0000-0000-000000000000}"/>
    <pc:docChg chg="addSld modSld">
      <pc:chgData name="William Mello" userId="S::wilmello@furb.br::4863a6e6-7527-4bb1-a86e-6db6e554ee3a" providerId="AD" clId="Web-{00000000-0000-0000-0000-000000000000}" dt="2021-03-31T00:02:30.062" v="75" actId="1076"/>
      <pc:docMkLst>
        <pc:docMk/>
      </pc:docMkLst>
      <pc:sldChg chg="modSp">
        <pc:chgData name="William Mello" userId="S::wilmello@furb.br::4863a6e6-7527-4bb1-a86e-6db6e554ee3a" providerId="AD" clId="Web-{00000000-0000-0000-0000-000000000000}" dt="2021-03-30T15:09:30.772" v="26" actId="20577"/>
        <pc:sldMkLst>
          <pc:docMk/>
          <pc:sldMk cId="4095369651" sldId="257"/>
        </pc:sldMkLst>
        <pc:spChg chg="mod">
          <ac:chgData name="William Mello" userId="S::wilmello@furb.br::4863a6e6-7527-4bb1-a86e-6db6e554ee3a" providerId="AD" clId="Web-{00000000-0000-0000-0000-000000000000}" dt="2021-03-30T15:09:30.772" v="26" actId="20577"/>
          <ac:spMkLst>
            <pc:docMk/>
            <pc:sldMk cId="4095369651" sldId="257"/>
            <ac:spMk id="2" creationId="{E3841E63-8D10-461F-A628-0B6075F23905}"/>
          </ac:spMkLst>
        </pc:spChg>
      </pc:sldChg>
      <pc:sldChg chg="modSp add replId">
        <pc:chgData name="William Mello" userId="S::wilmello@furb.br::4863a6e6-7527-4bb1-a86e-6db6e554ee3a" providerId="AD" clId="Web-{00000000-0000-0000-0000-000000000000}" dt="2021-03-30T15:09:36.381" v="33" actId="20577"/>
        <pc:sldMkLst>
          <pc:docMk/>
          <pc:sldMk cId="2617795115" sldId="258"/>
        </pc:sldMkLst>
        <pc:spChg chg="mod">
          <ac:chgData name="William Mello" userId="S::wilmello@furb.br::4863a6e6-7527-4bb1-a86e-6db6e554ee3a" providerId="AD" clId="Web-{00000000-0000-0000-0000-000000000000}" dt="2021-03-30T15:09:36.381" v="33" actId="20577"/>
          <ac:spMkLst>
            <pc:docMk/>
            <pc:sldMk cId="2617795115" sldId="258"/>
            <ac:spMk id="2" creationId="{E3841E63-8D10-461F-A628-0B6075F23905}"/>
          </ac:spMkLst>
        </pc:spChg>
      </pc:sldChg>
      <pc:sldChg chg="modSp add replId">
        <pc:chgData name="William Mello" userId="S::wilmello@furb.br::4863a6e6-7527-4bb1-a86e-6db6e554ee3a" providerId="AD" clId="Web-{00000000-0000-0000-0000-000000000000}" dt="2021-03-30T15:11:58.338" v="55" actId="20577"/>
        <pc:sldMkLst>
          <pc:docMk/>
          <pc:sldMk cId="3125885473" sldId="259"/>
        </pc:sldMkLst>
        <pc:spChg chg="mod">
          <ac:chgData name="William Mello" userId="S::wilmello@furb.br::4863a6e6-7527-4bb1-a86e-6db6e554ee3a" providerId="AD" clId="Web-{00000000-0000-0000-0000-000000000000}" dt="2021-03-30T15:11:58.338" v="55" actId="20577"/>
          <ac:spMkLst>
            <pc:docMk/>
            <pc:sldMk cId="3125885473" sldId="259"/>
            <ac:spMk id="2" creationId="{E3841E63-8D10-461F-A628-0B6075F23905}"/>
          </ac:spMkLst>
        </pc:spChg>
      </pc:sldChg>
      <pc:sldChg chg="modSp add replId">
        <pc:chgData name="William Mello" userId="S::wilmello@furb.br::4863a6e6-7527-4bb1-a86e-6db6e554ee3a" providerId="AD" clId="Web-{00000000-0000-0000-0000-000000000000}" dt="2021-03-30T15:11:55.072" v="48" actId="20577"/>
        <pc:sldMkLst>
          <pc:docMk/>
          <pc:sldMk cId="2795272020" sldId="260"/>
        </pc:sldMkLst>
        <pc:spChg chg="mod">
          <ac:chgData name="William Mello" userId="S::wilmello@furb.br::4863a6e6-7527-4bb1-a86e-6db6e554ee3a" providerId="AD" clId="Web-{00000000-0000-0000-0000-000000000000}" dt="2021-03-30T15:11:55.072" v="48" actId="20577"/>
          <ac:spMkLst>
            <pc:docMk/>
            <pc:sldMk cId="2795272020" sldId="260"/>
            <ac:spMk id="2" creationId="{E3841E63-8D10-461F-A628-0B6075F23905}"/>
          </ac:spMkLst>
        </pc:spChg>
      </pc:sldChg>
      <pc:sldChg chg="addSp delSp modSp">
        <pc:chgData name="William Mello" userId="S::wilmello@furb.br::4863a6e6-7527-4bb1-a86e-6db6e554ee3a" providerId="AD" clId="Web-{00000000-0000-0000-0000-000000000000}" dt="2021-03-31T00:02:30.062" v="75" actId="1076"/>
        <pc:sldMkLst>
          <pc:docMk/>
          <pc:sldMk cId="2162809946" sldId="261"/>
        </pc:sldMkLst>
        <pc:spChg chg="mod">
          <ac:chgData name="William Mello" userId="S::wilmello@furb.br::4863a6e6-7527-4bb1-a86e-6db6e554ee3a" providerId="AD" clId="Web-{00000000-0000-0000-0000-000000000000}" dt="2021-03-31T00:01:13.373" v="69"/>
          <ac:spMkLst>
            <pc:docMk/>
            <pc:sldMk cId="2162809946" sldId="261"/>
            <ac:spMk id="2" creationId="{E3841E63-8D10-461F-A628-0B6075F23905}"/>
          </ac:spMkLst>
        </pc:spChg>
        <pc:spChg chg="mod">
          <ac:chgData name="William Mello" userId="S::wilmello@furb.br::4863a6e6-7527-4bb1-a86e-6db6e554ee3a" providerId="AD" clId="Web-{00000000-0000-0000-0000-000000000000}" dt="2021-03-31T00:01:13.373" v="69"/>
          <ac:spMkLst>
            <pc:docMk/>
            <pc:sldMk cId="2162809946" sldId="261"/>
            <ac:spMk id="3" creationId="{0E5909DD-C152-4737-B476-F1E37749667C}"/>
          </ac:spMkLst>
        </pc:spChg>
        <pc:picChg chg="add del mod">
          <ac:chgData name="William Mello" userId="S::wilmello@furb.br::4863a6e6-7527-4bb1-a86e-6db6e554ee3a" providerId="AD" clId="Web-{00000000-0000-0000-0000-000000000000}" dt="2021-03-31T00:02:16.124" v="71"/>
          <ac:picMkLst>
            <pc:docMk/>
            <pc:sldMk cId="2162809946" sldId="261"/>
            <ac:picMk id="4" creationId="{FC8B8658-C71F-4437-AA58-E8E88462988B}"/>
          </ac:picMkLst>
        </pc:picChg>
        <pc:picChg chg="del">
          <ac:chgData name="William Mello" userId="S::wilmello@furb.br::4863a6e6-7527-4bb1-a86e-6db6e554ee3a" providerId="AD" clId="Web-{00000000-0000-0000-0000-000000000000}" dt="2021-03-31T00:00:56.888" v="63"/>
          <ac:picMkLst>
            <pc:docMk/>
            <pc:sldMk cId="2162809946" sldId="261"/>
            <ac:picMk id="5" creationId="{C6BF264C-A865-45B7-B0C2-9EDF69110F0E}"/>
          </ac:picMkLst>
        </pc:picChg>
        <pc:picChg chg="add mod">
          <ac:chgData name="William Mello" userId="S::wilmello@furb.br::4863a6e6-7527-4bb1-a86e-6db6e554ee3a" providerId="AD" clId="Web-{00000000-0000-0000-0000-000000000000}" dt="2021-03-31T00:02:30.062" v="75" actId="1076"/>
          <ac:picMkLst>
            <pc:docMk/>
            <pc:sldMk cId="2162809946" sldId="261"/>
            <ac:picMk id="6" creationId="{82DCA353-1521-4773-B131-54E35E4066A4}"/>
          </ac:picMkLst>
        </pc:picChg>
      </pc:sldChg>
      <pc:sldChg chg="addSp delSp modSp">
        <pc:chgData name="William Mello" userId="S::wilmello@furb.br::4863a6e6-7527-4bb1-a86e-6db6e554ee3a" providerId="AD" clId="Web-{00000000-0000-0000-0000-000000000000}" dt="2021-03-30T23:57:19.773" v="62" actId="14100"/>
        <pc:sldMkLst>
          <pc:docMk/>
          <pc:sldMk cId="3973134209" sldId="262"/>
        </pc:sldMkLst>
        <pc:picChg chg="del">
          <ac:chgData name="William Mello" userId="S::wilmello@furb.br::4863a6e6-7527-4bb1-a86e-6db6e554ee3a" providerId="AD" clId="Web-{00000000-0000-0000-0000-000000000000}" dt="2021-03-30T23:56:39.303" v="56"/>
          <ac:picMkLst>
            <pc:docMk/>
            <pc:sldMk cId="3973134209" sldId="262"/>
            <ac:picMk id="4" creationId="{F152A865-22EC-4F54-B180-4FBF005DCDD4}"/>
          </ac:picMkLst>
        </pc:picChg>
        <pc:picChg chg="add mod">
          <ac:chgData name="William Mello" userId="S::wilmello@furb.br::4863a6e6-7527-4bb1-a86e-6db6e554ee3a" providerId="AD" clId="Web-{00000000-0000-0000-0000-000000000000}" dt="2021-03-30T23:57:19.773" v="62" actId="14100"/>
          <ac:picMkLst>
            <pc:docMk/>
            <pc:sldMk cId="3973134209" sldId="262"/>
            <ac:picMk id="5" creationId="{DFE2EE1E-FB2A-45DB-9126-C65ABB880C7E}"/>
          </ac:picMkLst>
        </pc:picChg>
      </pc:sldChg>
    </pc:docChg>
  </pc:docChgLst>
  <pc:docChgLst>
    <pc:chgData name="William Mello" userId="S::wilmello@furb.br::4863a6e6-7527-4bb1-a86e-6db6e554ee3a" providerId="AD" clId="Web-{E6CD302A-04B1-A831-3741-78855BEFF260}"/>
    <pc:docChg chg="modSld">
      <pc:chgData name="William Mello" userId="S::wilmello@furb.br::4863a6e6-7527-4bb1-a86e-6db6e554ee3a" providerId="AD" clId="Web-{E6CD302A-04B1-A831-3741-78855BEFF260}" dt="2021-03-31T00:08:18.988" v="28" actId="20577"/>
      <pc:docMkLst>
        <pc:docMk/>
      </pc:docMkLst>
      <pc:sldChg chg="addSp delSp modSp">
        <pc:chgData name="William Mello" userId="S::wilmello@furb.br::4863a6e6-7527-4bb1-a86e-6db6e554ee3a" providerId="AD" clId="Web-{E6CD302A-04B1-A831-3741-78855BEFF260}" dt="2021-03-31T00:06:55.861" v="7" actId="14100"/>
        <pc:sldMkLst>
          <pc:docMk/>
          <pc:sldMk cId="4095369651" sldId="257"/>
        </pc:sldMkLst>
        <pc:spChg chg="mod">
          <ac:chgData name="William Mello" userId="S::wilmello@furb.br::4863a6e6-7527-4bb1-a86e-6db6e554ee3a" providerId="AD" clId="Web-{E6CD302A-04B1-A831-3741-78855BEFF260}" dt="2021-03-31T00:06:51.377" v="5" actId="14100"/>
          <ac:spMkLst>
            <pc:docMk/>
            <pc:sldMk cId="4095369651" sldId="257"/>
            <ac:spMk id="3" creationId="{0E5909DD-C152-4737-B476-F1E37749667C}"/>
          </ac:spMkLst>
        </pc:spChg>
        <pc:picChg chg="del">
          <ac:chgData name="William Mello" userId="S::wilmello@furb.br::4863a6e6-7527-4bb1-a86e-6db6e554ee3a" providerId="AD" clId="Web-{E6CD302A-04B1-A831-3741-78855BEFF260}" dt="2021-03-31T00:06:40.423" v="0"/>
          <ac:picMkLst>
            <pc:docMk/>
            <pc:sldMk cId="4095369651" sldId="257"/>
            <ac:picMk id="4" creationId="{E3493AAA-76FB-46FB-9C69-D3A8AA2F8307}"/>
          </ac:picMkLst>
        </pc:picChg>
        <pc:picChg chg="add mod">
          <ac:chgData name="William Mello" userId="S::wilmello@furb.br::4863a6e6-7527-4bb1-a86e-6db6e554ee3a" providerId="AD" clId="Web-{E6CD302A-04B1-A831-3741-78855BEFF260}" dt="2021-03-31T00:06:55.861" v="7" actId="14100"/>
          <ac:picMkLst>
            <pc:docMk/>
            <pc:sldMk cId="4095369651" sldId="257"/>
            <ac:picMk id="5" creationId="{327A171E-05D9-4A0C-8A6E-DD2AFB208982}"/>
          </ac:picMkLst>
        </pc:picChg>
      </pc:sldChg>
      <pc:sldChg chg="modSp">
        <pc:chgData name="William Mello" userId="S::wilmello@furb.br::4863a6e6-7527-4bb1-a86e-6db6e554ee3a" providerId="AD" clId="Web-{E6CD302A-04B1-A831-3741-78855BEFF260}" dt="2021-03-31T00:08:01.128" v="22" actId="20577"/>
        <pc:sldMkLst>
          <pc:docMk/>
          <pc:sldMk cId="2617795115" sldId="258"/>
        </pc:sldMkLst>
        <pc:spChg chg="mod">
          <ac:chgData name="William Mello" userId="S::wilmello@furb.br::4863a6e6-7527-4bb1-a86e-6db6e554ee3a" providerId="AD" clId="Web-{E6CD302A-04B1-A831-3741-78855BEFF260}" dt="2021-03-31T00:08:01.128" v="22" actId="20577"/>
          <ac:spMkLst>
            <pc:docMk/>
            <pc:sldMk cId="2617795115" sldId="258"/>
            <ac:spMk id="3" creationId="{0E5909DD-C152-4737-B476-F1E37749667C}"/>
          </ac:spMkLst>
        </pc:spChg>
      </pc:sldChg>
      <pc:sldChg chg="modSp">
        <pc:chgData name="William Mello" userId="S::wilmello@furb.br::4863a6e6-7527-4bb1-a86e-6db6e554ee3a" providerId="AD" clId="Web-{E6CD302A-04B1-A831-3741-78855BEFF260}" dt="2021-03-31T00:08:18.988" v="28" actId="20577"/>
        <pc:sldMkLst>
          <pc:docMk/>
          <pc:sldMk cId="2795272020" sldId="260"/>
        </pc:sldMkLst>
        <pc:spChg chg="mod">
          <ac:chgData name="William Mello" userId="S::wilmello@furb.br::4863a6e6-7527-4bb1-a86e-6db6e554ee3a" providerId="AD" clId="Web-{E6CD302A-04B1-A831-3741-78855BEFF260}" dt="2021-03-31T00:08:18.988" v="28" actId="20577"/>
          <ac:spMkLst>
            <pc:docMk/>
            <pc:sldMk cId="2795272020" sldId="260"/>
            <ac:spMk id="9" creationId="{18718E23-3B14-470E-8599-506682840654}"/>
          </ac:spMkLst>
        </pc:spChg>
      </pc:sldChg>
      <pc:sldChg chg="modSp">
        <pc:chgData name="William Mello" userId="S::wilmello@furb.br::4863a6e6-7527-4bb1-a86e-6db6e554ee3a" providerId="AD" clId="Web-{E6CD302A-04B1-A831-3741-78855BEFF260}" dt="2021-03-31T00:08:08.409" v="24" actId="20577"/>
        <pc:sldMkLst>
          <pc:docMk/>
          <pc:sldMk cId="2162809946" sldId="261"/>
        </pc:sldMkLst>
        <pc:spChg chg="mod">
          <ac:chgData name="William Mello" userId="S::wilmello@furb.br::4863a6e6-7527-4bb1-a86e-6db6e554ee3a" providerId="AD" clId="Web-{E6CD302A-04B1-A831-3741-78855BEFF260}" dt="2021-03-31T00:08:08.409" v="24" actId="20577"/>
          <ac:spMkLst>
            <pc:docMk/>
            <pc:sldMk cId="2162809946" sldId="261"/>
            <ac:spMk id="3" creationId="{0E5909DD-C152-4737-B476-F1E37749667C}"/>
          </ac:spMkLst>
        </pc:spChg>
      </pc:sldChg>
      <pc:sldChg chg="modSp">
        <pc:chgData name="William Mello" userId="S::wilmello@furb.br::4863a6e6-7527-4bb1-a86e-6db6e554ee3a" providerId="AD" clId="Web-{E6CD302A-04B1-A831-3741-78855BEFF260}" dt="2021-03-31T00:07:35.143" v="20" actId="20577"/>
        <pc:sldMkLst>
          <pc:docMk/>
          <pc:sldMk cId="795121804" sldId="263"/>
        </pc:sldMkLst>
        <pc:spChg chg="mod">
          <ac:chgData name="William Mello" userId="S::wilmello@furb.br::4863a6e6-7527-4bb1-a86e-6db6e554ee3a" providerId="AD" clId="Web-{E6CD302A-04B1-A831-3741-78855BEFF260}" dt="2021-03-31T00:07:35.143" v="20" actId="20577"/>
          <ac:spMkLst>
            <pc:docMk/>
            <pc:sldMk cId="795121804" sldId="263"/>
            <ac:spMk id="3" creationId="{0E5909DD-C152-4737-B476-F1E37749667C}"/>
          </ac:spMkLst>
        </pc:spChg>
      </pc:sldChg>
    </pc:docChg>
  </pc:docChgLst>
  <pc:docChgLst>
    <pc:chgData name="Luan Kelvin Coelho" userId="S::lkcoelho@furb.br::ea75335e-01c1-419e-a51e-1d0dc3c89dbf" providerId="AD" clId="Web-{A17C7956-CD48-4862-AF44-83F1EAD3912A}"/>
    <pc:docChg chg="addSld modSld">
      <pc:chgData name="Luan Kelvin Coelho" userId="S::lkcoelho@furb.br::ea75335e-01c1-419e-a51e-1d0dc3c89dbf" providerId="AD" clId="Web-{A17C7956-CD48-4862-AF44-83F1EAD3912A}" dt="2021-03-03T22:05:35.442" v="129" actId="20577"/>
      <pc:docMkLst>
        <pc:docMk/>
      </pc:docMkLst>
      <pc:sldChg chg="modSp">
        <pc:chgData name="Luan Kelvin Coelho" userId="S::lkcoelho@furb.br::ea75335e-01c1-419e-a51e-1d0dc3c89dbf" providerId="AD" clId="Web-{A17C7956-CD48-4862-AF44-83F1EAD3912A}" dt="2021-03-03T22:04:34.097" v="125" actId="20577"/>
        <pc:sldMkLst>
          <pc:docMk/>
          <pc:sldMk cId="1817733310" sldId="256"/>
        </pc:sldMkLst>
        <pc:spChg chg="mod">
          <ac:chgData name="Luan Kelvin Coelho" userId="S::lkcoelho@furb.br::ea75335e-01c1-419e-a51e-1d0dc3c89dbf" providerId="AD" clId="Web-{A17C7956-CD48-4862-AF44-83F1EAD3912A}" dt="2021-03-03T22:04:13.737" v="97" actId="20577"/>
          <ac:spMkLst>
            <pc:docMk/>
            <pc:sldMk cId="1817733310" sldId="256"/>
            <ac:spMk id="2" creationId="{159C6EEF-35F8-4A75-B7D8-618081ABD51B}"/>
          </ac:spMkLst>
        </pc:spChg>
        <pc:spChg chg="mod">
          <ac:chgData name="Luan Kelvin Coelho" userId="S::lkcoelho@furb.br::ea75335e-01c1-419e-a51e-1d0dc3c89dbf" providerId="AD" clId="Web-{A17C7956-CD48-4862-AF44-83F1EAD3912A}" dt="2021-03-03T22:04:34.097" v="125" actId="20577"/>
          <ac:spMkLst>
            <pc:docMk/>
            <pc:sldMk cId="1817733310" sldId="256"/>
            <ac:spMk id="3" creationId="{3F1B8862-59D8-4BF1-8E22-1A30090DD827}"/>
          </ac:spMkLst>
        </pc:spChg>
      </pc:sldChg>
      <pc:sldChg chg="modSp new">
        <pc:chgData name="Luan Kelvin Coelho" userId="S::lkcoelho@furb.br::ea75335e-01c1-419e-a51e-1d0dc3c89dbf" providerId="AD" clId="Web-{A17C7956-CD48-4862-AF44-83F1EAD3912A}" dt="2021-03-03T22:02:13.220" v="22" actId="20577"/>
        <pc:sldMkLst>
          <pc:docMk/>
          <pc:sldMk cId="2410405803" sldId="257"/>
        </pc:sldMkLst>
        <pc:spChg chg="mod">
          <ac:chgData name="Luan Kelvin Coelho" userId="S::lkcoelho@furb.br::ea75335e-01c1-419e-a51e-1d0dc3c89dbf" providerId="AD" clId="Web-{A17C7956-CD48-4862-AF44-83F1EAD3912A}" dt="2021-03-03T22:02:06.079" v="9" actId="20577"/>
          <ac:spMkLst>
            <pc:docMk/>
            <pc:sldMk cId="2410405803" sldId="257"/>
            <ac:spMk id="2" creationId="{A6DC5649-2669-4DD1-9F70-15AA7C4DCFC1}"/>
          </ac:spMkLst>
        </pc:spChg>
        <pc:spChg chg="mod">
          <ac:chgData name="Luan Kelvin Coelho" userId="S::lkcoelho@furb.br::ea75335e-01c1-419e-a51e-1d0dc3c89dbf" providerId="AD" clId="Web-{A17C7956-CD48-4862-AF44-83F1EAD3912A}" dt="2021-03-03T22:02:13.220" v="22" actId="20577"/>
          <ac:spMkLst>
            <pc:docMk/>
            <pc:sldMk cId="2410405803" sldId="257"/>
            <ac:spMk id="3" creationId="{A77FF754-81CC-4715-AD21-E6D747253E70}"/>
          </ac:spMkLst>
        </pc:spChg>
      </pc:sldChg>
      <pc:sldChg chg="modSp new">
        <pc:chgData name="Luan Kelvin Coelho" userId="S::lkcoelho@furb.br::ea75335e-01c1-419e-a51e-1d0dc3c89dbf" providerId="AD" clId="Web-{A17C7956-CD48-4862-AF44-83F1EAD3912A}" dt="2021-03-03T22:02:47.220" v="71" actId="20577"/>
        <pc:sldMkLst>
          <pc:docMk/>
          <pc:sldMk cId="712190728" sldId="258"/>
        </pc:sldMkLst>
        <pc:spChg chg="mod">
          <ac:chgData name="Luan Kelvin Coelho" userId="S::lkcoelho@furb.br::ea75335e-01c1-419e-a51e-1d0dc3c89dbf" providerId="AD" clId="Web-{A17C7956-CD48-4862-AF44-83F1EAD3912A}" dt="2021-03-03T22:02:26.720" v="25" actId="20577"/>
          <ac:spMkLst>
            <pc:docMk/>
            <pc:sldMk cId="712190728" sldId="258"/>
            <ac:spMk id="2" creationId="{833D12C9-B906-4A4E-A904-C91F24900567}"/>
          </ac:spMkLst>
        </pc:spChg>
        <pc:spChg chg="mod">
          <ac:chgData name="Luan Kelvin Coelho" userId="S::lkcoelho@furb.br::ea75335e-01c1-419e-a51e-1d0dc3c89dbf" providerId="AD" clId="Web-{A17C7956-CD48-4862-AF44-83F1EAD3912A}" dt="2021-03-03T22:02:47.220" v="71" actId="20577"/>
          <ac:spMkLst>
            <pc:docMk/>
            <pc:sldMk cId="712190728" sldId="258"/>
            <ac:spMk id="3" creationId="{FF6EDFCE-6F1C-481B-8838-341C68C3A61A}"/>
          </ac:spMkLst>
        </pc:spChg>
      </pc:sldChg>
      <pc:sldChg chg="modSp add replId">
        <pc:chgData name="Luan Kelvin Coelho" userId="S::lkcoelho@furb.br::ea75335e-01c1-419e-a51e-1d0dc3c89dbf" providerId="AD" clId="Web-{A17C7956-CD48-4862-AF44-83F1EAD3912A}" dt="2021-03-03T22:03:10.924" v="80" actId="20577"/>
        <pc:sldMkLst>
          <pc:docMk/>
          <pc:sldMk cId="3067237472" sldId="259"/>
        </pc:sldMkLst>
        <pc:spChg chg="mod">
          <ac:chgData name="Luan Kelvin Coelho" userId="S::lkcoelho@furb.br::ea75335e-01c1-419e-a51e-1d0dc3c89dbf" providerId="AD" clId="Web-{A17C7956-CD48-4862-AF44-83F1EAD3912A}" dt="2021-03-03T22:03:08.674" v="79" actId="20577"/>
          <ac:spMkLst>
            <pc:docMk/>
            <pc:sldMk cId="3067237472" sldId="259"/>
            <ac:spMk id="2" creationId="{833D12C9-B906-4A4E-A904-C91F24900567}"/>
          </ac:spMkLst>
        </pc:spChg>
        <pc:spChg chg="mod">
          <ac:chgData name="Luan Kelvin Coelho" userId="S::lkcoelho@furb.br::ea75335e-01c1-419e-a51e-1d0dc3c89dbf" providerId="AD" clId="Web-{A17C7956-CD48-4862-AF44-83F1EAD3912A}" dt="2021-03-03T22:03:10.924" v="80" actId="20577"/>
          <ac:spMkLst>
            <pc:docMk/>
            <pc:sldMk cId="3067237472" sldId="259"/>
            <ac:spMk id="3" creationId="{FF6EDFCE-6F1C-481B-8838-341C68C3A61A}"/>
          </ac:spMkLst>
        </pc:spChg>
      </pc:sldChg>
      <pc:sldChg chg="addSp delSp modSp add replId">
        <pc:chgData name="Luan Kelvin Coelho" userId="S::lkcoelho@furb.br::ea75335e-01c1-419e-a51e-1d0dc3c89dbf" providerId="AD" clId="Web-{A17C7956-CD48-4862-AF44-83F1EAD3912A}" dt="2021-03-03T22:05:35.442" v="129" actId="20577"/>
        <pc:sldMkLst>
          <pc:docMk/>
          <pc:sldMk cId="3364127643" sldId="260"/>
        </pc:sldMkLst>
        <pc:spChg chg="del mod">
          <ac:chgData name="Luan Kelvin Coelho" userId="S::lkcoelho@furb.br::ea75335e-01c1-419e-a51e-1d0dc3c89dbf" providerId="AD" clId="Web-{A17C7956-CD48-4862-AF44-83F1EAD3912A}" dt="2021-03-03T22:05:20.848" v="126"/>
          <ac:spMkLst>
            <pc:docMk/>
            <pc:sldMk cId="3364127643" sldId="260"/>
            <ac:spMk id="2" creationId="{A6DC5649-2669-4DD1-9F70-15AA7C4DCFC1}"/>
          </ac:spMkLst>
        </pc:spChg>
        <pc:spChg chg="mod">
          <ac:chgData name="Luan Kelvin Coelho" userId="S::lkcoelho@furb.br::ea75335e-01c1-419e-a51e-1d0dc3c89dbf" providerId="AD" clId="Web-{A17C7956-CD48-4862-AF44-83F1EAD3912A}" dt="2021-03-03T22:03:04.736" v="78" actId="20577"/>
          <ac:spMkLst>
            <pc:docMk/>
            <pc:sldMk cId="3364127643" sldId="260"/>
            <ac:spMk id="3" creationId="{A77FF754-81CC-4715-AD21-E6D747253E70}"/>
          </ac:spMkLst>
        </pc:spChg>
        <pc:spChg chg="add del mod">
          <ac:chgData name="Luan Kelvin Coelho" userId="S::lkcoelho@furb.br::ea75335e-01c1-419e-a51e-1d0dc3c89dbf" providerId="AD" clId="Web-{A17C7956-CD48-4862-AF44-83F1EAD3912A}" dt="2021-03-03T22:05:24.176" v="128"/>
          <ac:spMkLst>
            <pc:docMk/>
            <pc:sldMk cId="3364127643" sldId="260"/>
            <ac:spMk id="5" creationId="{BAE5E508-B2B8-4C8F-9904-C23A8491EDEA}"/>
          </ac:spMkLst>
        </pc:spChg>
        <pc:spChg chg="add mod">
          <ac:chgData name="Luan Kelvin Coelho" userId="S::lkcoelho@furb.br::ea75335e-01c1-419e-a51e-1d0dc3c89dbf" providerId="AD" clId="Web-{A17C7956-CD48-4862-AF44-83F1EAD3912A}" dt="2021-03-03T22:05:35.442" v="129" actId="20577"/>
          <ac:spMkLst>
            <pc:docMk/>
            <pc:sldMk cId="3364127643" sldId="260"/>
            <ac:spMk id="7" creationId="{29CF4467-8137-46EC-ABB2-3C549002A276}"/>
          </ac:spMkLst>
        </pc:spChg>
      </pc:sldChg>
      <pc:sldChg chg="modSp add replId">
        <pc:chgData name="Luan Kelvin Coelho" userId="S::lkcoelho@furb.br::ea75335e-01c1-419e-a51e-1d0dc3c89dbf" providerId="AD" clId="Web-{A17C7956-CD48-4862-AF44-83F1EAD3912A}" dt="2021-03-03T22:03:30.971" v="85" actId="20577"/>
        <pc:sldMkLst>
          <pc:docMk/>
          <pc:sldMk cId="3014789980" sldId="261"/>
        </pc:sldMkLst>
        <pc:spChg chg="mod">
          <ac:chgData name="Luan Kelvin Coelho" userId="S::lkcoelho@furb.br::ea75335e-01c1-419e-a51e-1d0dc3c89dbf" providerId="AD" clId="Web-{A17C7956-CD48-4862-AF44-83F1EAD3912A}" dt="2021-03-03T22:03:28.112" v="84" actId="20577"/>
          <ac:spMkLst>
            <pc:docMk/>
            <pc:sldMk cId="3014789980" sldId="261"/>
            <ac:spMk id="2" creationId="{833D12C9-B906-4A4E-A904-C91F24900567}"/>
          </ac:spMkLst>
        </pc:spChg>
        <pc:spChg chg="mod">
          <ac:chgData name="Luan Kelvin Coelho" userId="S::lkcoelho@furb.br::ea75335e-01c1-419e-a51e-1d0dc3c89dbf" providerId="AD" clId="Web-{A17C7956-CD48-4862-AF44-83F1EAD3912A}" dt="2021-03-03T22:03:30.971" v="85" actId="20577"/>
          <ac:spMkLst>
            <pc:docMk/>
            <pc:sldMk cId="3014789980" sldId="261"/>
            <ac:spMk id="3" creationId="{FF6EDFCE-6F1C-481B-8838-341C68C3A61A}"/>
          </ac:spMkLst>
        </pc:spChg>
      </pc:sldChg>
      <pc:sldChg chg="modSp add replId">
        <pc:chgData name="Luan Kelvin Coelho" userId="S::lkcoelho@furb.br::ea75335e-01c1-419e-a51e-1d0dc3c89dbf" providerId="AD" clId="Web-{A17C7956-CD48-4862-AF44-83F1EAD3912A}" dt="2021-03-03T22:03:16.611" v="83" actId="20577"/>
        <pc:sldMkLst>
          <pc:docMk/>
          <pc:sldMk cId="1357389437" sldId="262"/>
        </pc:sldMkLst>
        <pc:spChg chg="mod">
          <ac:chgData name="Luan Kelvin Coelho" userId="S::lkcoelho@furb.br::ea75335e-01c1-419e-a51e-1d0dc3c89dbf" providerId="AD" clId="Web-{A17C7956-CD48-4862-AF44-83F1EAD3912A}" dt="2021-03-03T22:03:13.893" v="81" actId="20577"/>
          <ac:spMkLst>
            <pc:docMk/>
            <pc:sldMk cId="1357389437" sldId="262"/>
            <ac:spMk id="2" creationId="{A6DC5649-2669-4DD1-9F70-15AA7C4DCFC1}"/>
          </ac:spMkLst>
        </pc:spChg>
        <pc:spChg chg="mod">
          <ac:chgData name="Luan Kelvin Coelho" userId="S::lkcoelho@furb.br::ea75335e-01c1-419e-a51e-1d0dc3c89dbf" providerId="AD" clId="Web-{A17C7956-CD48-4862-AF44-83F1EAD3912A}" dt="2021-03-03T22:03:16.611" v="83" actId="20577"/>
          <ac:spMkLst>
            <pc:docMk/>
            <pc:sldMk cId="1357389437" sldId="262"/>
            <ac:spMk id="3" creationId="{A77FF754-81CC-4715-AD21-E6D747253E70}"/>
          </ac:spMkLst>
        </pc:spChg>
      </pc:sldChg>
    </pc:docChg>
  </pc:docChgLst>
  <pc:docChgLst>
    <pc:chgData name="Luan Kelvin Coelho" userId="S::lkcoelho@furb.br::ea75335e-01c1-419e-a51e-1d0dc3c89dbf" providerId="AD" clId="Web-{07D32DF3-0C76-479E-A558-9D37E16FC6E2}"/>
    <pc:docChg chg="modSld">
      <pc:chgData name="Luan Kelvin Coelho" userId="S::lkcoelho@furb.br::ea75335e-01c1-419e-a51e-1d0dc3c89dbf" providerId="AD" clId="Web-{07D32DF3-0C76-479E-A558-9D37E16FC6E2}" dt="2021-03-03T22:33:37.144" v="3" actId="20577"/>
      <pc:docMkLst>
        <pc:docMk/>
      </pc:docMkLst>
      <pc:sldChg chg="modSp">
        <pc:chgData name="Luan Kelvin Coelho" userId="S::lkcoelho@furb.br::ea75335e-01c1-419e-a51e-1d0dc3c89dbf" providerId="AD" clId="Web-{07D32DF3-0C76-479E-A558-9D37E16FC6E2}" dt="2021-03-03T22:33:28.738" v="0" actId="20577"/>
        <pc:sldMkLst>
          <pc:docMk/>
          <pc:sldMk cId="2410405803" sldId="257"/>
        </pc:sldMkLst>
        <pc:spChg chg="mod">
          <ac:chgData name="Luan Kelvin Coelho" userId="S::lkcoelho@furb.br::ea75335e-01c1-419e-a51e-1d0dc3c89dbf" providerId="AD" clId="Web-{07D32DF3-0C76-479E-A558-9D37E16FC6E2}" dt="2021-03-03T22:33:28.738" v="0" actId="20577"/>
          <ac:spMkLst>
            <pc:docMk/>
            <pc:sldMk cId="2410405803" sldId="257"/>
            <ac:spMk id="2" creationId="{A6DC5649-2669-4DD1-9F70-15AA7C4DCFC1}"/>
          </ac:spMkLst>
        </pc:spChg>
      </pc:sldChg>
      <pc:sldChg chg="modSp">
        <pc:chgData name="Luan Kelvin Coelho" userId="S::lkcoelho@furb.br::ea75335e-01c1-419e-a51e-1d0dc3c89dbf" providerId="AD" clId="Web-{07D32DF3-0C76-479E-A558-9D37E16FC6E2}" dt="2021-03-03T22:33:37.144" v="3" actId="20577"/>
        <pc:sldMkLst>
          <pc:docMk/>
          <pc:sldMk cId="3287332794" sldId="258"/>
        </pc:sldMkLst>
        <pc:spChg chg="mod">
          <ac:chgData name="Luan Kelvin Coelho" userId="S::lkcoelho@furb.br::ea75335e-01c1-419e-a51e-1d0dc3c89dbf" providerId="AD" clId="Web-{07D32DF3-0C76-479E-A558-9D37E16FC6E2}" dt="2021-03-03T22:33:37.144" v="3" actId="20577"/>
          <ac:spMkLst>
            <pc:docMk/>
            <pc:sldMk cId="3287332794" sldId="258"/>
            <ac:spMk id="2" creationId="{A6DC5649-2669-4DD1-9F70-15AA7C4DCFC1}"/>
          </ac:spMkLst>
        </pc:spChg>
      </pc:sldChg>
    </pc:docChg>
  </pc:docChgLst>
  <pc:docChgLst>
    <pc:chgData name="Luan Kelvin Coelho" userId="S::lkcoelho@furb.br::ea75335e-01c1-419e-a51e-1d0dc3c89dbf" providerId="AD" clId="Web-{233D26FE-3DD2-4897-9F05-91CA80DAFE1E}"/>
    <pc:docChg chg="addSld modSld">
      <pc:chgData name="Luan Kelvin Coelho" userId="S::lkcoelho@furb.br::ea75335e-01c1-419e-a51e-1d0dc3c89dbf" providerId="AD" clId="Web-{233D26FE-3DD2-4897-9F05-91CA80DAFE1E}" dt="2021-03-08T17:15:33.981" v="11" actId="14100"/>
      <pc:docMkLst>
        <pc:docMk/>
      </pc:docMkLst>
      <pc:sldChg chg="addSp delSp modSp">
        <pc:chgData name="Luan Kelvin Coelho" userId="S::lkcoelho@furb.br::ea75335e-01c1-419e-a51e-1d0dc3c89dbf" providerId="AD" clId="Web-{233D26FE-3DD2-4897-9F05-91CA80DAFE1E}" dt="2021-03-08T17:11:35.202" v="6" actId="14100"/>
        <pc:sldMkLst>
          <pc:docMk/>
          <pc:sldMk cId="3287332794" sldId="258"/>
        </pc:sldMkLst>
        <pc:spChg chg="del">
          <ac:chgData name="Luan Kelvin Coelho" userId="S::lkcoelho@furb.br::ea75335e-01c1-419e-a51e-1d0dc3c89dbf" providerId="AD" clId="Web-{233D26FE-3DD2-4897-9F05-91CA80DAFE1E}" dt="2021-03-08T17:11:02.544" v="0"/>
          <ac:spMkLst>
            <pc:docMk/>
            <pc:sldMk cId="3287332794" sldId="258"/>
            <ac:spMk id="2" creationId="{A6DC5649-2669-4DD1-9F70-15AA7C4DCFC1}"/>
          </ac:spMkLst>
        </pc:spChg>
        <pc:spChg chg="del mod">
          <ac:chgData name="Luan Kelvin Coelho" userId="S::lkcoelho@furb.br::ea75335e-01c1-419e-a51e-1d0dc3c89dbf" providerId="AD" clId="Web-{233D26FE-3DD2-4897-9F05-91CA80DAFE1E}" dt="2021-03-08T17:11:05.888" v="2"/>
          <ac:spMkLst>
            <pc:docMk/>
            <pc:sldMk cId="3287332794" sldId="258"/>
            <ac:spMk id="3" creationId="{A77FF754-81CC-4715-AD21-E6D747253E70}"/>
          </ac:spMkLst>
        </pc:spChg>
        <pc:spChg chg="add del mod">
          <ac:chgData name="Luan Kelvin Coelho" userId="S::lkcoelho@furb.br::ea75335e-01c1-419e-a51e-1d0dc3c89dbf" providerId="AD" clId="Web-{233D26FE-3DD2-4897-9F05-91CA80DAFE1E}" dt="2021-03-08T17:11:07.747" v="3"/>
          <ac:spMkLst>
            <pc:docMk/>
            <pc:sldMk cId="3287332794" sldId="258"/>
            <ac:spMk id="5" creationId="{A83DC0E2-D0F3-44CB-B05C-37A0027C2422}"/>
          </ac:spMkLst>
        </pc:spChg>
        <pc:spChg chg="add del mod">
          <ac:chgData name="Luan Kelvin Coelho" userId="S::lkcoelho@furb.br::ea75335e-01c1-419e-a51e-1d0dc3c89dbf" providerId="AD" clId="Web-{233D26FE-3DD2-4897-9F05-91CA80DAFE1E}" dt="2021-03-08T17:11:23.904" v="4"/>
          <ac:spMkLst>
            <pc:docMk/>
            <pc:sldMk cId="3287332794" sldId="258"/>
            <ac:spMk id="7" creationId="{EE910833-BDE8-4FE5-BDD8-7FE367DD91EB}"/>
          </ac:spMkLst>
        </pc:spChg>
        <pc:picChg chg="add mod ord">
          <ac:chgData name="Luan Kelvin Coelho" userId="S::lkcoelho@furb.br::ea75335e-01c1-419e-a51e-1d0dc3c89dbf" providerId="AD" clId="Web-{233D26FE-3DD2-4897-9F05-91CA80DAFE1E}" dt="2021-03-08T17:11:35.202" v="6" actId="14100"/>
          <ac:picMkLst>
            <pc:docMk/>
            <pc:sldMk cId="3287332794" sldId="258"/>
            <ac:picMk id="8" creationId="{799D2D8C-73FB-48DE-8954-82FFED7721FB}"/>
          </ac:picMkLst>
        </pc:picChg>
      </pc:sldChg>
      <pc:sldChg chg="addSp modSp new">
        <pc:chgData name="Luan Kelvin Coelho" userId="S::lkcoelho@furb.br::ea75335e-01c1-419e-a51e-1d0dc3c89dbf" providerId="AD" clId="Web-{233D26FE-3DD2-4897-9F05-91CA80DAFE1E}" dt="2021-03-08T17:15:33.981" v="11" actId="14100"/>
        <pc:sldMkLst>
          <pc:docMk/>
          <pc:sldMk cId="1304686999" sldId="263"/>
        </pc:sldMkLst>
        <pc:picChg chg="add mod">
          <ac:chgData name="Luan Kelvin Coelho" userId="S::lkcoelho@furb.br::ea75335e-01c1-419e-a51e-1d0dc3c89dbf" providerId="AD" clId="Web-{233D26FE-3DD2-4897-9F05-91CA80DAFE1E}" dt="2021-03-08T17:15:33.981" v="11" actId="14100"/>
          <ac:picMkLst>
            <pc:docMk/>
            <pc:sldMk cId="1304686999" sldId="263"/>
            <ac:picMk id="2" creationId="{D50B25A8-031F-4E6E-AA7E-80EE28CC527C}"/>
          </ac:picMkLst>
        </pc:picChg>
      </pc:sldChg>
    </pc:docChg>
  </pc:docChgLst>
  <pc:docChgLst>
    <pc:chgData name="Luan Kelvin Coelho" userId="S::lkcoelho@furb.br::ea75335e-01c1-419e-a51e-1d0dc3c89dbf" providerId="AD" clId="Web-{E46C5D61-9AEB-414C-8A2B-2A9A6CE1A26D}"/>
    <pc:docChg chg="modSld">
      <pc:chgData name="Luan Kelvin Coelho" userId="S::lkcoelho@furb.br::ea75335e-01c1-419e-a51e-1d0dc3c89dbf" providerId="AD" clId="Web-{E46C5D61-9AEB-414C-8A2B-2A9A6CE1A26D}" dt="2021-03-30T21:26:25.523" v="16" actId="20577"/>
      <pc:docMkLst>
        <pc:docMk/>
      </pc:docMkLst>
      <pc:sldChg chg="addSp delSp modSp mod setBg">
        <pc:chgData name="Luan Kelvin Coelho" userId="S::lkcoelho@furb.br::ea75335e-01c1-419e-a51e-1d0dc3c89dbf" providerId="AD" clId="Web-{E46C5D61-9AEB-414C-8A2B-2A9A6CE1A26D}" dt="2021-03-30T21:26:25.523" v="16" actId="20577"/>
        <pc:sldMkLst>
          <pc:docMk/>
          <pc:sldMk cId="2617795115" sldId="258"/>
        </pc:sldMkLst>
        <pc:spChg chg="mod">
          <ac:chgData name="Luan Kelvin Coelho" userId="S::lkcoelho@furb.br::ea75335e-01c1-419e-a51e-1d0dc3c89dbf" providerId="AD" clId="Web-{E46C5D61-9AEB-414C-8A2B-2A9A6CE1A26D}" dt="2021-03-30T21:25:59.163" v="7"/>
          <ac:spMkLst>
            <pc:docMk/>
            <pc:sldMk cId="2617795115" sldId="258"/>
            <ac:spMk id="2" creationId="{E3841E63-8D10-461F-A628-0B6075F23905}"/>
          </ac:spMkLst>
        </pc:spChg>
        <pc:spChg chg="mod">
          <ac:chgData name="Luan Kelvin Coelho" userId="S::lkcoelho@furb.br::ea75335e-01c1-419e-a51e-1d0dc3c89dbf" providerId="AD" clId="Web-{E46C5D61-9AEB-414C-8A2B-2A9A6CE1A26D}" dt="2021-03-30T21:26:25.523" v="16" actId="20577"/>
          <ac:spMkLst>
            <pc:docMk/>
            <pc:sldMk cId="2617795115" sldId="258"/>
            <ac:spMk id="3" creationId="{0E5909DD-C152-4737-B476-F1E37749667C}"/>
          </ac:spMkLst>
        </pc:spChg>
        <pc:picChg chg="add del mod">
          <ac:chgData name="Luan Kelvin Coelho" userId="S::lkcoelho@furb.br::ea75335e-01c1-419e-a51e-1d0dc3c89dbf" providerId="AD" clId="Web-{E46C5D61-9AEB-414C-8A2B-2A9A6CE1A26D}" dt="2021-03-30T21:26:06.663" v="13"/>
          <ac:picMkLst>
            <pc:docMk/>
            <pc:sldMk cId="2617795115" sldId="258"/>
            <ac:picMk id="4" creationId="{78DD58DA-0759-464A-9648-189BC4DE28B3}"/>
          </ac:picMkLst>
        </pc:picChg>
        <pc:picChg chg="add mod">
          <ac:chgData name="Luan Kelvin Coelho" userId="S::lkcoelho@furb.br::ea75335e-01c1-419e-a51e-1d0dc3c89dbf" providerId="AD" clId="Web-{E46C5D61-9AEB-414C-8A2B-2A9A6CE1A26D}" dt="2021-03-30T21:26:18.320" v="15" actId="1076"/>
          <ac:picMkLst>
            <pc:docMk/>
            <pc:sldMk cId="2617795115" sldId="258"/>
            <ac:picMk id="5" creationId="{78BD2240-8944-42DD-81F1-CDD3657A590C}"/>
          </ac:picMkLst>
        </pc:picChg>
      </pc:sldChg>
    </pc:docChg>
  </pc:docChgLst>
  <pc:docChgLst>
    <pc:chgData name="Luan Kelvin Coelho" userId="S::lkcoelho@furb.br::ea75335e-01c1-419e-a51e-1d0dc3c89dbf" providerId="AD" clId="Web-{66000E1E-32D7-469B-B520-0DE4D18A27B8}"/>
    <pc:docChg chg="modSld">
      <pc:chgData name="Luan Kelvin Coelho" userId="S::lkcoelho@furb.br::ea75335e-01c1-419e-a51e-1d0dc3c89dbf" providerId="AD" clId="Web-{66000E1E-32D7-469B-B520-0DE4D18A27B8}" dt="2021-03-03T23:06:15.294" v="18" actId="20577"/>
      <pc:docMkLst>
        <pc:docMk/>
      </pc:docMkLst>
      <pc:sldChg chg="modSp">
        <pc:chgData name="Luan Kelvin Coelho" userId="S::lkcoelho@furb.br::ea75335e-01c1-419e-a51e-1d0dc3c89dbf" providerId="AD" clId="Web-{66000E1E-32D7-469B-B520-0DE4D18A27B8}" dt="2021-03-03T23:06:15.294" v="18" actId="20577"/>
        <pc:sldMkLst>
          <pc:docMk/>
          <pc:sldMk cId="2410405803" sldId="257"/>
        </pc:sldMkLst>
        <pc:spChg chg="mod">
          <ac:chgData name="Luan Kelvin Coelho" userId="S::lkcoelho@furb.br::ea75335e-01c1-419e-a51e-1d0dc3c89dbf" providerId="AD" clId="Web-{66000E1E-32D7-469B-B520-0DE4D18A27B8}" dt="2021-03-03T23:06:15.294" v="18" actId="20577"/>
          <ac:spMkLst>
            <pc:docMk/>
            <pc:sldMk cId="2410405803" sldId="257"/>
            <ac:spMk id="3" creationId="{A77FF754-81CC-4715-AD21-E6D747253E70}"/>
          </ac:spMkLst>
        </pc:spChg>
      </pc:sldChg>
    </pc:docChg>
  </pc:docChgLst>
  <pc:docChgLst>
    <pc:chgData name="William Mello" userId="S::wilmello@furb.br::4863a6e6-7527-4bb1-a86e-6db6e554ee3a" providerId="AD" clId="Web-{5D7628C9-9E84-47A1-A6E0-CC2AF3974A47}"/>
    <pc:docChg chg="modSld">
      <pc:chgData name="William Mello" userId="S::wilmello@furb.br::4863a6e6-7527-4bb1-a86e-6db6e554ee3a" providerId="AD" clId="Web-{5D7628C9-9E84-47A1-A6E0-CC2AF3974A47}" dt="2021-03-03T22:30:20.343" v="42" actId="14100"/>
      <pc:docMkLst>
        <pc:docMk/>
      </pc:docMkLst>
      <pc:sldChg chg="addSp delSp modSp">
        <pc:chgData name="William Mello" userId="S::wilmello@furb.br::4863a6e6-7527-4bb1-a86e-6db6e554ee3a" providerId="AD" clId="Web-{5D7628C9-9E84-47A1-A6E0-CC2AF3974A47}" dt="2021-03-03T22:30:20.343" v="42" actId="14100"/>
        <pc:sldMkLst>
          <pc:docMk/>
          <pc:sldMk cId="327402087" sldId="259"/>
        </pc:sldMkLst>
        <pc:spChg chg="del mod">
          <ac:chgData name="William Mello" userId="S::wilmello@furb.br::4863a6e6-7527-4bb1-a86e-6db6e554ee3a" providerId="AD" clId="Web-{5D7628C9-9E84-47A1-A6E0-CC2AF3974A47}" dt="2021-03-03T22:30:04.952" v="38"/>
          <ac:spMkLst>
            <pc:docMk/>
            <pc:sldMk cId="327402087" sldId="259"/>
            <ac:spMk id="2" creationId="{A6DC5649-2669-4DD1-9F70-15AA7C4DCFC1}"/>
          </ac:spMkLst>
        </pc:spChg>
        <pc:spChg chg="del mod">
          <ac:chgData name="William Mello" userId="S::wilmello@furb.br::4863a6e6-7527-4bb1-a86e-6db6e554ee3a" providerId="AD" clId="Web-{5D7628C9-9E84-47A1-A6E0-CC2AF3974A47}" dt="2021-03-03T22:13:00.174" v="17"/>
          <ac:spMkLst>
            <pc:docMk/>
            <pc:sldMk cId="327402087" sldId="259"/>
            <ac:spMk id="3" creationId="{A77FF754-81CC-4715-AD21-E6D747253E70}"/>
          </ac:spMkLst>
        </pc:spChg>
        <pc:spChg chg="add del">
          <ac:chgData name="William Mello" userId="S::wilmello@furb.br::4863a6e6-7527-4bb1-a86e-6db6e554ee3a" providerId="AD" clId="Web-{5D7628C9-9E84-47A1-A6E0-CC2AF3974A47}" dt="2021-03-03T22:29:05.513" v="33"/>
          <ac:spMkLst>
            <pc:docMk/>
            <pc:sldMk cId="327402087" sldId="259"/>
            <ac:spMk id="5" creationId="{82F98B6A-84E7-4310-B872-0FC53896DA2C}"/>
          </ac:spMkLst>
        </pc:spChg>
        <pc:spChg chg="add del mod">
          <ac:chgData name="William Mello" userId="S::wilmello@furb.br::4863a6e6-7527-4bb1-a86e-6db6e554ee3a" providerId="AD" clId="Web-{5D7628C9-9E84-47A1-A6E0-CC2AF3974A47}" dt="2021-03-03T22:30:07.374" v="39"/>
          <ac:spMkLst>
            <pc:docMk/>
            <pc:sldMk cId="327402087" sldId="259"/>
            <ac:spMk id="7" creationId="{A011C07F-30C2-4A9E-8757-5F5FDB03D6DE}"/>
          </ac:spMkLst>
        </pc:spChg>
        <pc:picChg chg="add mod">
          <ac:chgData name="William Mello" userId="S::wilmello@furb.br::4863a6e6-7527-4bb1-a86e-6db6e554ee3a" providerId="AD" clId="Web-{5D7628C9-9E84-47A1-A6E0-CC2AF3974A47}" dt="2021-03-03T22:30:20.343" v="42" actId="14100"/>
          <ac:picMkLst>
            <pc:docMk/>
            <pc:sldMk cId="327402087" sldId="259"/>
            <ac:picMk id="4" creationId="{CCB4EF60-7198-481B-B331-BB83A4B83437}"/>
          </ac:picMkLst>
        </pc:picChg>
      </pc:sldChg>
      <pc:sldChg chg="modSp">
        <pc:chgData name="William Mello" userId="S::wilmello@furb.br::4863a6e6-7527-4bb1-a86e-6db6e554ee3a" providerId="AD" clId="Web-{5D7628C9-9E84-47A1-A6E0-CC2AF3974A47}" dt="2021-03-03T22:12:15.970" v="15" actId="20577"/>
        <pc:sldMkLst>
          <pc:docMk/>
          <pc:sldMk cId="3939481539" sldId="260"/>
        </pc:sldMkLst>
        <pc:spChg chg="mod">
          <ac:chgData name="William Mello" userId="S::wilmello@furb.br::4863a6e6-7527-4bb1-a86e-6db6e554ee3a" providerId="AD" clId="Web-{5D7628C9-9E84-47A1-A6E0-CC2AF3974A47}" dt="2021-03-03T22:12:12.251" v="14" actId="20577"/>
          <ac:spMkLst>
            <pc:docMk/>
            <pc:sldMk cId="3939481539" sldId="260"/>
            <ac:spMk id="2" creationId="{A6DC5649-2669-4DD1-9F70-15AA7C4DCFC1}"/>
          </ac:spMkLst>
        </pc:spChg>
        <pc:spChg chg="mod">
          <ac:chgData name="William Mello" userId="S::wilmello@furb.br::4863a6e6-7527-4bb1-a86e-6db6e554ee3a" providerId="AD" clId="Web-{5D7628C9-9E84-47A1-A6E0-CC2AF3974A47}" dt="2021-03-03T22:12:15.970" v="15" actId="20577"/>
          <ac:spMkLst>
            <pc:docMk/>
            <pc:sldMk cId="3939481539" sldId="260"/>
            <ac:spMk id="3" creationId="{A77FF754-81CC-4715-AD21-E6D747253E70}"/>
          </ac:spMkLst>
        </pc:spChg>
      </pc:sldChg>
    </pc:docChg>
  </pc:docChgLst>
  <pc:docChgLst>
    <pc:chgData name="Matheus Soares Lima" userId="S::matheusl@furb.br::bf344e08-5fdc-411f-a4ea-6bc60972ed59" providerId="AD" clId="Web-{2AC89B79-9A12-48E9-ACFA-BEE8123DE024}"/>
    <pc:docChg chg="modSld">
      <pc:chgData name="Matheus Soares Lima" userId="S::matheusl@furb.br::bf344e08-5fdc-411f-a4ea-6bc60972ed59" providerId="AD" clId="Web-{2AC89B79-9A12-48E9-ACFA-BEE8123DE024}" dt="2021-03-31T00:39:19.900" v="267" actId="20577"/>
      <pc:docMkLst>
        <pc:docMk/>
      </pc:docMkLst>
      <pc:sldChg chg="addSp delSp modSp mod setBg">
        <pc:chgData name="Matheus Soares Lima" userId="S::matheusl@furb.br::bf344e08-5fdc-411f-a4ea-6bc60972ed59" providerId="AD" clId="Web-{2AC89B79-9A12-48E9-ACFA-BEE8123DE024}" dt="2021-03-31T00:39:19.900" v="267" actId="20577"/>
        <pc:sldMkLst>
          <pc:docMk/>
          <pc:sldMk cId="2795272020" sldId="260"/>
        </pc:sldMkLst>
        <pc:spChg chg="mod">
          <ac:chgData name="Matheus Soares Lima" userId="S::matheusl@furb.br::bf344e08-5fdc-411f-a4ea-6bc60972ed59" providerId="AD" clId="Web-{2AC89B79-9A12-48E9-ACFA-BEE8123DE024}" dt="2021-03-30T23:08:01.526" v="13"/>
          <ac:spMkLst>
            <pc:docMk/>
            <pc:sldMk cId="2795272020" sldId="260"/>
            <ac:spMk id="2" creationId="{E3841E63-8D10-461F-A628-0B6075F23905}"/>
          </ac:spMkLst>
        </pc:spChg>
        <pc:spChg chg="add del mod">
          <ac:chgData name="Matheus Soares Lima" userId="S::matheusl@furb.br::bf344e08-5fdc-411f-a4ea-6bc60972ed59" providerId="AD" clId="Web-{2AC89B79-9A12-48E9-ACFA-BEE8123DE024}" dt="2021-03-30T23:07:18.697" v="3"/>
          <ac:spMkLst>
            <pc:docMk/>
            <pc:sldMk cId="2795272020" sldId="260"/>
            <ac:spMk id="5" creationId="{A2B3062F-BC2C-4D57-8075-4FFBD46B2991}"/>
          </ac:spMkLst>
        </pc:spChg>
        <pc:spChg chg="add mod">
          <ac:chgData name="Matheus Soares Lima" userId="S::matheusl@furb.br::bf344e08-5fdc-411f-a4ea-6bc60972ed59" providerId="AD" clId="Web-{2AC89B79-9A12-48E9-ACFA-BEE8123DE024}" dt="2021-03-31T00:39:19.900" v="267" actId="20577"/>
          <ac:spMkLst>
            <pc:docMk/>
            <pc:sldMk cId="2795272020" sldId="260"/>
            <ac:spMk id="9" creationId="{18718E23-3B14-470E-8599-506682840654}"/>
          </ac:spMkLst>
        </pc:spChg>
        <pc:spChg chg="add del">
          <ac:chgData name="Matheus Soares Lima" userId="S::matheusl@furb.br::bf344e08-5fdc-411f-a4ea-6bc60972ed59" providerId="AD" clId="Web-{2AC89B79-9A12-48E9-ACFA-BEE8123DE024}" dt="2021-03-30T23:07:34.822" v="5"/>
          <ac:spMkLst>
            <pc:docMk/>
            <pc:sldMk cId="2795272020" sldId="260"/>
            <ac:spMk id="10" creationId="{C6DAED88-7CB9-47DC-8033-DC4958357159}"/>
          </ac:spMkLst>
        </pc:spChg>
        <pc:spChg chg="add del">
          <ac:chgData name="Matheus Soares Lima" userId="S::matheusl@furb.br::bf344e08-5fdc-411f-a4ea-6bc60972ed59" providerId="AD" clId="Web-{2AC89B79-9A12-48E9-ACFA-BEE8123DE024}" dt="2021-03-30T23:07:34.822" v="5"/>
          <ac:spMkLst>
            <pc:docMk/>
            <pc:sldMk cId="2795272020" sldId="260"/>
            <ac:spMk id="21" creationId="{63A60C88-7443-4827-9241-5019758CB4F0}"/>
          </ac:spMkLst>
        </pc:spChg>
        <pc:spChg chg="add">
          <ac:chgData name="Matheus Soares Lima" userId="S::matheusl@furb.br::bf344e08-5fdc-411f-a4ea-6bc60972ed59" providerId="AD" clId="Web-{2AC89B79-9A12-48E9-ACFA-BEE8123DE024}" dt="2021-03-30T23:08:01.526" v="13"/>
          <ac:spMkLst>
            <pc:docMk/>
            <pc:sldMk cId="2795272020" sldId="260"/>
            <ac:spMk id="22" creationId="{DD7EED39-224E-4230-8FD1-B1E1AF6C6E36}"/>
          </ac:spMkLst>
        </pc:spChg>
        <pc:grpChg chg="add del">
          <ac:chgData name="Matheus Soares Lima" userId="S::matheusl@furb.br::bf344e08-5fdc-411f-a4ea-6bc60972ed59" providerId="AD" clId="Web-{2AC89B79-9A12-48E9-ACFA-BEE8123DE024}" dt="2021-03-30T23:07:34.822" v="5"/>
          <ac:grpSpMkLst>
            <pc:docMk/>
            <pc:sldMk cId="2795272020" sldId="260"/>
            <ac:grpSpMk id="13" creationId="{DF8D5C46-63E5-40C5-A208-4B2189FA1032}"/>
          </ac:grpSpMkLst>
        </pc:grpChg>
        <pc:grpChg chg="add">
          <ac:chgData name="Matheus Soares Lima" userId="S::matheusl@furb.br::bf344e08-5fdc-411f-a4ea-6bc60972ed59" providerId="AD" clId="Web-{2AC89B79-9A12-48E9-ACFA-BEE8123DE024}" dt="2021-03-30T23:08:01.526" v="13"/>
          <ac:grpSpMkLst>
            <pc:docMk/>
            <pc:sldMk cId="2795272020" sldId="260"/>
            <ac:grpSpMk id="14" creationId="{A2E861A3-F23C-46B8-A38A-4A22E453D993}"/>
          </ac:grpSpMkLst>
        </pc:grpChg>
        <pc:picChg chg="del mod">
          <ac:chgData name="Matheus Soares Lima" userId="S::matheusl@furb.br::bf344e08-5fdc-411f-a4ea-6bc60972ed59" providerId="AD" clId="Web-{2AC89B79-9A12-48E9-ACFA-BEE8123DE024}" dt="2021-03-30T23:07:16.119" v="2"/>
          <ac:picMkLst>
            <pc:docMk/>
            <pc:sldMk cId="2795272020" sldId="260"/>
            <ac:picMk id="4" creationId="{396C926D-BE63-48FC-94EE-A927D840DC5C}"/>
          </ac:picMkLst>
        </pc:picChg>
        <pc:picChg chg="add del mod ord">
          <ac:chgData name="Matheus Soares Lima" userId="S::matheusl@furb.br::bf344e08-5fdc-411f-a4ea-6bc60972ed59" providerId="AD" clId="Web-{2AC89B79-9A12-48E9-ACFA-BEE8123DE024}" dt="2021-03-30T23:07:55.182" v="11"/>
          <ac:picMkLst>
            <pc:docMk/>
            <pc:sldMk cId="2795272020" sldId="260"/>
            <ac:picMk id="6" creationId="{4D38F8ED-330B-42B7-8217-48C39CA15606}"/>
          </ac:picMkLst>
        </pc:picChg>
        <pc:picChg chg="add mod ord">
          <ac:chgData name="Matheus Soares Lima" userId="S::matheusl@furb.br::bf344e08-5fdc-411f-a4ea-6bc60972ed59" providerId="AD" clId="Web-{2AC89B79-9A12-48E9-ACFA-BEE8123DE024}" dt="2021-03-30T23:08:01.526" v="13"/>
          <ac:picMkLst>
            <pc:docMk/>
            <pc:sldMk cId="2795272020" sldId="260"/>
            <ac:picMk id="7" creationId="{156616C5-DBB8-4C95-8A1F-6047F782FFEF}"/>
          </ac:picMkLst>
        </pc:picChg>
        <pc:picChg chg="add del mod">
          <ac:chgData name="Matheus Soares Lima" userId="S::matheusl@furb.br::bf344e08-5fdc-411f-a4ea-6bc60972ed59" providerId="AD" clId="Web-{2AC89B79-9A12-48E9-ACFA-BEE8123DE024}" dt="2021-03-30T23:31:38.038" v="214"/>
          <ac:picMkLst>
            <pc:docMk/>
            <pc:sldMk cId="2795272020" sldId="260"/>
            <ac:picMk id="11" creationId="{420ED5A2-7C7E-4882-A65A-5087F7CAAE15}"/>
          </ac:picMkLst>
        </pc:picChg>
        <pc:picChg chg="add del mod">
          <ac:chgData name="Matheus Soares Lima" userId="S::matheusl@furb.br::bf344e08-5fdc-411f-a4ea-6bc60972ed59" providerId="AD" clId="Web-{2AC89B79-9A12-48E9-ACFA-BEE8123DE024}" dt="2021-03-30T23:31:55.351" v="219"/>
          <ac:picMkLst>
            <pc:docMk/>
            <pc:sldMk cId="2795272020" sldId="260"/>
            <ac:picMk id="12" creationId="{2967A84F-18D2-42AE-8AE0-23AB9A2312AA}"/>
          </ac:picMkLst>
        </pc:picChg>
      </pc:sldChg>
      <pc:sldChg chg="addSp delSp modSp">
        <pc:chgData name="Matheus Soares Lima" userId="S::matheusl@furb.br::bf344e08-5fdc-411f-a4ea-6bc60972ed59" providerId="AD" clId="Web-{2AC89B79-9A12-48E9-ACFA-BEE8123DE024}" dt="2021-03-30T23:28:42.207" v="170" actId="1076"/>
        <pc:sldMkLst>
          <pc:docMk/>
          <pc:sldMk cId="331645104" sldId="269"/>
        </pc:sldMkLst>
        <pc:spChg chg="del">
          <ac:chgData name="Matheus Soares Lima" userId="S::matheusl@furb.br::bf344e08-5fdc-411f-a4ea-6bc60972ed59" providerId="AD" clId="Web-{2AC89B79-9A12-48E9-ACFA-BEE8123DE024}" dt="2021-03-30T23:25:17.750" v="165"/>
          <ac:spMkLst>
            <pc:docMk/>
            <pc:sldMk cId="331645104" sldId="269"/>
            <ac:spMk id="3" creationId="{0B4A3251-F8DF-441B-A435-F96E3C91C9E6}"/>
          </ac:spMkLst>
        </pc:spChg>
        <pc:picChg chg="add mod ord">
          <ac:chgData name="Matheus Soares Lima" userId="S::matheusl@furb.br::bf344e08-5fdc-411f-a4ea-6bc60972ed59" providerId="AD" clId="Web-{2AC89B79-9A12-48E9-ACFA-BEE8123DE024}" dt="2021-03-30T23:28:42.207" v="170" actId="1076"/>
          <ac:picMkLst>
            <pc:docMk/>
            <pc:sldMk cId="331645104" sldId="269"/>
            <ac:picMk id="4" creationId="{8833AA43-A6FB-449B-A22A-185C708725BF}"/>
          </ac:picMkLst>
        </pc:picChg>
      </pc:sldChg>
    </pc:docChg>
  </pc:docChgLst>
  <pc:docChgLst>
    <pc:chgData name="Luan Kelvin Coelho" userId="S::lkcoelho@furb.br::ea75335e-01c1-419e-a51e-1d0dc3c89dbf" providerId="AD" clId="Web-{AEF3F4EC-1E10-49D7-8F67-4B72B0EF4878}"/>
    <pc:docChg chg="addSld delSld modSld addMainMaster delMainMaster">
      <pc:chgData name="Luan Kelvin Coelho" userId="S::lkcoelho@furb.br::ea75335e-01c1-419e-a51e-1d0dc3c89dbf" providerId="AD" clId="Web-{AEF3F4EC-1E10-49D7-8F67-4B72B0EF4878}" dt="2021-03-03T22:12:56.285" v="43"/>
      <pc:docMkLst>
        <pc:docMk/>
      </pc:docMkLst>
      <pc:sldChg chg="modSp mod modClrScheme chgLayout">
        <pc:chgData name="Luan Kelvin Coelho" userId="S::lkcoelho@furb.br::ea75335e-01c1-419e-a51e-1d0dc3c89dbf" providerId="AD" clId="Web-{AEF3F4EC-1E10-49D7-8F67-4B72B0EF4878}" dt="2021-03-03T22:08:49.891" v="1"/>
        <pc:sldMkLst>
          <pc:docMk/>
          <pc:sldMk cId="1817733310" sldId="256"/>
        </pc:sldMkLst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1817733310" sldId="256"/>
            <ac:spMk id="2" creationId="{159C6EEF-35F8-4A75-B7D8-618081ABD51B}"/>
          </ac:spMkLst>
        </pc:spChg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1817733310" sldId="256"/>
            <ac:spMk id="3" creationId="{3F1B8862-59D8-4BF1-8E22-1A30090DD827}"/>
          </ac:spMkLst>
        </pc:spChg>
      </pc:sldChg>
      <pc:sldChg chg="modSp mod modClrScheme chgLayout">
        <pc:chgData name="Luan Kelvin Coelho" userId="S::lkcoelho@furb.br::ea75335e-01c1-419e-a51e-1d0dc3c89dbf" providerId="AD" clId="Web-{AEF3F4EC-1E10-49D7-8F67-4B72B0EF4878}" dt="2021-03-03T22:08:49.891" v="1"/>
        <pc:sldMkLst>
          <pc:docMk/>
          <pc:sldMk cId="2410405803" sldId="257"/>
        </pc:sldMkLst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2410405803" sldId="257"/>
            <ac:spMk id="2" creationId="{A6DC5649-2669-4DD1-9F70-15AA7C4DCFC1}"/>
          </ac:spMkLst>
        </pc:spChg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2410405803" sldId="257"/>
            <ac:spMk id="3" creationId="{A77FF754-81CC-4715-AD21-E6D747253E70}"/>
          </ac:spMkLst>
        </pc:spChg>
      </pc:sldChg>
      <pc:sldChg chg="modSp del mod modClrScheme chgLayout">
        <pc:chgData name="Luan Kelvin Coelho" userId="S::lkcoelho@furb.br::ea75335e-01c1-419e-a51e-1d0dc3c89dbf" providerId="AD" clId="Web-{AEF3F4EC-1E10-49D7-8F67-4B72B0EF4878}" dt="2021-03-03T22:09:44.235" v="6"/>
        <pc:sldMkLst>
          <pc:docMk/>
          <pc:sldMk cId="712190728" sldId="258"/>
        </pc:sldMkLst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712190728" sldId="258"/>
            <ac:spMk id="2" creationId="{833D12C9-B906-4A4E-A904-C91F24900567}"/>
          </ac:spMkLst>
        </pc:spChg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712190728" sldId="258"/>
            <ac:spMk id="3" creationId="{FF6EDFCE-6F1C-481B-8838-341C68C3A61A}"/>
          </ac:spMkLst>
        </pc:spChg>
      </pc:sldChg>
      <pc:sldChg chg="modSp add replId">
        <pc:chgData name="Luan Kelvin Coelho" userId="S::lkcoelho@furb.br::ea75335e-01c1-419e-a51e-1d0dc3c89dbf" providerId="AD" clId="Web-{AEF3F4EC-1E10-49D7-8F67-4B72B0EF4878}" dt="2021-03-03T22:10:15.080" v="8" actId="20577"/>
        <pc:sldMkLst>
          <pc:docMk/>
          <pc:sldMk cId="3287332794" sldId="258"/>
        </pc:sldMkLst>
        <pc:spChg chg="mod">
          <ac:chgData name="Luan Kelvin Coelho" userId="S::lkcoelho@furb.br::ea75335e-01c1-419e-a51e-1d0dc3c89dbf" providerId="AD" clId="Web-{AEF3F4EC-1E10-49D7-8F67-4B72B0EF4878}" dt="2021-03-03T22:10:15.080" v="8" actId="20577"/>
          <ac:spMkLst>
            <pc:docMk/>
            <pc:sldMk cId="3287332794" sldId="258"/>
            <ac:spMk id="3" creationId="{A77FF754-81CC-4715-AD21-E6D747253E70}"/>
          </ac:spMkLst>
        </pc:spChg>
      </pc:sldChg>
      <pc:sldChg chg="modSp add replId">
        <pc:chgData name="Luan Kelvin Coelho" userId="S::lkcoelho@furb.br::ea75335e-01c1-419e-a51e-1d0dc3c89dbf" providerId="AD" clId="Web-{AEF3F4EC-1E10-49D7-8F67-4B72B0EF4878}" dt="2021-03-03T22:10:45.689" v="17" actId="20577"/>
        <pc:sldMkLst>
          <pc:docMk/>
          <pc:sldMk cId="327402087" sldId="259"/>
        </pc:sldMkLst>
        <pc:spChg chg="mod">
          <ac:chgData name="Luan Kelvin Coelho" userId="S::lkcoelho@furb.br::ea75335e-01c1-419e-a51e-1d0dc3c89dbf" providerId="AD" clId="Web-{AEF3F4EC-1E10-49D7-8F67-4B72B0EF4878}" dt="2021-03-03T22:10:43.252" v="15" actId="20577"/>
          <ac:spMkLst>
            <pc:docMk/>
            <pc:sldMk cId="327402087" sldId="259"/>
            <ac:spMk id="2" creationId="{A6DC5649-2669-4DD1-9F70-15AA7C4DCFC1}"/>
          </ac:spMkLst>
        </pc:spChg>
        <pc:spChg chg="mod">
          <ac:chgData name="Luan Kelvin Coelho" userId="S::lkcoelho@furb.br::ea75335e-01c1-419e-a51e-1d0dc3c89dbf" providerId="AD" clId="Web-{AEF3F4EC-1E10-49D7-8F67-4B72B0EF4878}" dt="2021-03-03T22:10:45.689" v="17" actId="20577"/>
          <ac:spMkLst>
            <pc:docMk/>
            <pc:sldMk cId="327402087" sldId="259"/>
            <ac:spMk id="3" creationId="{A77FF754-81CC-4715-AD21-E6D747253E70}"/>
          </ac:spMkLst>
        </pc:spChg>
      </pc:sldChg>
      <pc:sldChg chg="modSp del mod modClrScheme chgLayout">
        <pc:chgData name="Luan Kelvin Coelho" userId="S::lkcoelho@furb.br::ea75335e-01c1-419e-a51e-1d0dc3c89dbf" providerId="AD" clId="Web-{AEF3F4EC-1E10-49D7-8F67-4B72B0EF4878}" dt="2021-03-03T22:09:32.548" v="4"/>
        <pc:sldMkLst>
          <pc:docMk/>
          <pc:sldMk cId="3067237472" sldId="259"/>
        </pc:sldMkLst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3067237472" sldId="259"/>
            <ac:spMk id="2" creationId="{833D12C9-B906-4A4E-A904-C91F24900567}"/>
          </ac:spMkLst>
        </pc:spChg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3067237472" sldId="259"/>
            <ac:spMk id="3" creationId="{FF6EDFCE-6F1C-481B-8838-341C68C3A61A}"/>
          </ac:spMkLst>
        </pc:spChg>
      </pc:sldChg>
      <pc:sldChg chg="modSp del mod modClrScheme chgLayout">
        <pc:chgData name="Luan Kelvin Coelho" userId="S::lkcoelho@furb.br::ea75335e-01c1-419e-a51e-1d0dc3c89dbf" providerId="AD" clId="Web-{AEF3F4EC-1E10-49D7-8F67-4B72B0EF4878}" dt="2021-03-03T22:09:32.548" v="5"/>
        <pc:sldMkLst>
          <pc:docMk/>
          <pc:sldMk cId="3364127643" sldId="260"/>
        </pc:sldMkLst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3364127643" sldId="260"/>
            <ac:spMk id="3" creationId="{A77FF754-81CC-4715-AD21-E6D747253E70}"/>
          </ac:spMkLst>
        </pc:spChg>
      </pc:sldChg>
      <pc:sldChg chg="modSp add replId">
        <pc:chgData name="Luan Kelvin Coelho" userId="S::lkcoelho@furb.br::ea75335e-01c1-419e-a51e-1d0dc3c89dbf" providerId="AD" clId="Web-{AEF3F4EC-1E10-49D7-8F67-4B72B0EF4878}" dt="2021-03-03T22:10:31.095" v="14" actId="20577"/>
        <pc:sldMkLst>
          <pc:docMk/>
          <pc:sldMk cId="3939481539" sldId="260"/>
        </pc:sldMkLst>
        <pc:spChg chg="mod">
          <ac:chgData name="Luan Kelvin Coelho" userId="S::lkcoelho@furb.br::ea75335e-01c1-419e-a51e-1d0dc3c89dbf" providerId="AD" clId="Web-{AEF3F4EC-1E10-49D7-8F67-4B72B0EF4878}" dt="2021-03-03T22:10:26.611" v="13" actId="20577"/>
          <ac:spMkLst>
            <pc:docMk/>
            <pc:sldMk cId="3939481539" sldId="260"/>
            <ac:spMk id="2" creationId="{A6DC5649-2669-4DD1-9F70-15AA7C4DCFC1}"/>
          </ac:spMkLst>
        </pc:spChg>
        <pc:spChg chg="mod">
          <ac:chgData name="Luan Kelvin Coelho" userId="S::lkcoelho@furb.br::ea75335e-01c1-419e-a51e-1d0dc3c89dbf" providerId="AD" clId="Web-{AEF3F4EC-1E10-49D7-8F67-4B72B0EF4878}" dt="2021-03-03T22:10:31.095" v="14" actId="20577"/>
          <ac:spMkLst>
            <pc:docMk/>
            <pc:sldMk cId="3939481539" sldId="260"/>
            <ac:spMk id="3" creationId="{A77FF754-81CC-4715-AD21-E6D747253E70}"/>
          </ac:spMkLst>
        </pc:spChg>
      </pc:sldChg>
      <pc:sldChg chg="modSp del mod modClrScheme chgLayout">
        <pc:chgData name="Luan Kelvin Coelho" userId="S::lkcoelho@furb.br::ea75335e-01c1-419e-a51e-1d0dc3c89dbf" providerId="AD" clId="Web-{AEF3F4EC-1E10-49D7-8F67-4B72B0EF4878}" dt="2021-03-03T22:09:32.548" v="2"/>
        <pc:sldMkLst>
          <pc:docMk/>
          <pc:sldMk cId="3014789980" sldId="261"/>
        </pc:sldMkLst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3014789980" sldId="261"/>
            <ac:spMk id="2" creationId="{833D12C9-B906-4A4E-A904-C91F24900567}"/>
          </ac:spMkLst>
        </pc:spChg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3014789980" sldId="261"/>
            <ac:spMk id="3" creationId="{FF6EDFCE-6F1C-481B-8838-341C68C3A61A}"/>
          </ac:spMkLst>
        </pc:spChg>
      </pc:sldChg>
      <pc:sldChg chg="modSp add replId">
        <pc:chgData name="Luan Kelvin Coelho" userId="S::lkcoelho@furb.br::ea75335e-01c1-419e-a51e-1d0dc3c89dbf" providerId="AD" clId="Web-{AEF3F4EC-1E10-49D7-8F67-4B72B0EF4878}" dt="2021-03-03T22:11:35.393" v="23" actId="20577"/>
        <pc:sldMkLst>
          <pc:docMk/>
          <pc:sldMk cId="4147974656" sldId="261"/>
        </pc:sldMkLst>
        <pc:spChg chg="mod">
          <ac:chgData name="Luan Kelvin Coelho" userId="S::lkcoelho@furb.br::ea75335e-01c1-419e-a51e-1d0dc3c89dbf" providerId="AD" clId="Web-{AEF3F4EC-1E10-49D7-8F67-4B72B0EF4878}" dt="2021-03-03T22:11:32.972" v="22" actId="20577"/>
          <ac:spMkLst>
            <pc:docMk/>
            <pc:sldMk cId="4147974656" sldId="261"/>
            <ac:spMk id="2" creationId="{A6DC5649-2669-4DD1-9F70-15AA7C4DCFC1}"/>
          </ac:spMkLst>
        </pc:spChg>
        <pc:spChg chg="mod">
          <ac:chgData name="Luan Kelvin Coelho" userId="S::lkcoelho@furb.br::ea75335e-01c1-419e-a51e-1d0dc3c89dbf" providerId="AD" clId="Web-{AEF3F4EC-1E10-49D7-8F67-4B72B0EF4878}" dt="2021-03-03T22:11:35.393" v="23" actId="20577"/>
          <ac:spMkLst>
            <pc:docMk/>
            <pc:sldMk cId="4147974656" sldId="261"/>
            <ac:spMk id="3" creationId="{A77FF754-81CC-4715-AD21-E6D747253E70}"/>
          </ac:spMkLst>
        </pc:spChg>
      </pc:sldChg>
      <pc:sldChg chg="modSp del mod modClrScheme chgLayout">
        <pc:chgData name="Luan Kelvin Coelho" userId="S::lkcoelho@furb.br::ea75335e-01c1-419e-a51e-1d0dc3c89dbf" providerId="AD" clId="Web-{AEF3F4EC-1E10-49D7-8F67-4B72B0EF4878}" dt="2021-03-03T22:09:32.548" v="3"/>
        <pc:sldMkLst>
          <pc:docMk/>
          <pc:sldMk cId="1357389437" sldId="262"/>
        </pc:sldMkLst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1357389437" sldId="262"/>
            <ac:spMk id="2" creationId="{A6DC5649-2669-4DD1-9F70-15AA7C4DCFC1}"/>
          </ac:spMkLst>
        </pc:spChg>
        <pc:spChg chg="mod ord">
          <ac:chgData name="Luan Kelvin Coelho" userId="S::lkcoelho@furb.br::ea75335e-01c1-419e-a51e-1d0dc3c89dbf" providerId="AD" clId="Web-{AEF3F4EC-1E10-49D7-8F67-4B72B0EF4878}" dt="2021-03-03T22:08:49.891" v="1"/>
          <ac:spMkLst>
            <pc:docMk/>
            <pc:sldMk cId="1357389437" sldId="262"/>
            <ac:spMk id="3" creationId="{A77FF754-81CC-4715-AD21-E6D747253E70}"/>
          </ac:spMkLst>
        </pc:spChg>
      </pc:sldChg>
      <pc:sldChg chg="modSp add replId">
        <pc:chgData name="Luan Kelvin Coelho" userId="S::lkcoelho@furb.br::ea75335e-01c1-419e-a51e-1d0dc3c89dbf" providerId="AD" clId="Web-{AEF3F4EC-1E10-49D7-8F67-4B72B0EF4878}" dt="2021-03-03T22:10:53.908" v="19" actId="20577"/>
        <pc:sldMkLst>
          <pc:docMk/>
          <pc:sldMk cId="2432324530" sldId="262"/>
        </pc:sldMkLst>
        <pc:spChg chg="mod">
          <ac:chgData name="Luan Kelvin Coelho" userId="S::lkcoelho@furb.br::ea75335e-01c1-419e-a51e-1d0dc3c89dbf" providerId="AD" clId="Web-{AEF3F4EC-1E10-49D7-8F67-4B72B0EF4878}" dt="2021-03-03T22:10:50.908" v="18" actId="20577"/>
          <ac:spMkLst>
            <pc:docMk/>
            <pc:sldMk cId="2432324530" sldId="262"/>
            <ac:spMk id="2" creationId="{A6DC5649-2669-4DD1-9F70-15AA7C4DCFC1}"/>
          </ac:spMkLst>
        </pc:spChg>
        <pc:spChg chg="mod">
          <ac:chgData name="Luan Kelvin Coelho" userId="S::lkcoelho@furb.br::ea75335e-01c1-419e-a51e-1d0dc3c89dbf" providerId="AD" clId="Web-{AEF3F4EC-1E10-49D7-8F67-4B72B0EF4878}" dt="2021-03-03T22:10:53.908" v="19" actId="20577"/>
          <ac:spMkLst>
            <pc:docMk/>
            <pc:sldMk cId="2432324530" sldId="262"/>
            <ac:spMk id="3" creationId="{A77FF754-81CC-4715-AD21-E6D747253E70}"/>
          </ac:spMkLst>
        </pc:spChg>
      </pc:sldChg>
      <pc:sldChg chg="modSp add del replId">
        <pc:chgData name="Luan Kelvin Coelho" userId="S::lkcoelho@furb.br::ea75335e-01c1-419e-a51e-1d0dc3c89dbf" providerId="AD" clId="Web-{AEF3F4EC-1E10-49D7-8F67-4B72B0EF4878}" dt="2021-03-03T22:12:56.285" v="43"/>
        <pc:sldMkLst>
          <pc:docMk/>
          <pc:sldMk cId="1904221166" sldId="263"/>
        </pc:sldMkLst>
        <pc:spChg chg="mod">
          <ac:chgData name="Luan Kelvin Coelho" userId="S::lkcoelho@furb.br::ea75335e-01c1-419e-a51e-1d0dc3c89dbf" providerId="AD" clId="Web-{AEF3F4EC-1E10-49D7-8F67-4B72B0EF4878}" dt="2021-03-03T22:12:31.879" v="42" actId="20577"/>
          <ac:spMkLst>
            <pc:docMk/>
            <pc:sldMk cId="1904221166" sldId="263"/>
            <ac:spMk id="3" creationId="{A77FF754-81CC-4715-AD21-E6D747253E70}"/>
          </ac:spMkLst>
        </pc:spChg>
      </pc:sldChg>
      <pc:sldMasterChg chg="del delSldLayout">
        <pc:chgData name="Luan Kelvin Coelho" userId="S::lkcoelho@furb.br::ea75335e-01c1-419e-a51e-1d0dc3c89dbf" providerId="AD" clId="Web-{AEF3F4EC-1E10-49D7-8F67-4B72B0EF4878}" dt="2021-03-03T22:08:34.922" v="0"/>
        <pc:sldMasterMkLst>
          <pc:docMk/>
          <pc:sldMasterMk cId="4115935292" sldId="2147483648"/>
        </pc:sldMasterMkLst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3906952573" sldId="2147483649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435185245" sldId="2147483650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1780153522" sldId="2147483651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176729048" sldId="2147483652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597701136" sldId="2147483653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3860416353" sldId="2147483654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2559420938" sldId="2147483655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3689578211" sldId="2147483656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934005225" sldId="2147483657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2726628741" sldId="2147483658"/>
          </pc:sldLayoutMkLst>
        </pc:sldLayoutChg>
        <pc:sldLayoutChg chg="del">
          <pc:chgData name="Luan Kelvin Coelho" userId="S::lkcoelho@furb.br::ea75335e-01c1-419e-a51e-1d0dc3c89dbf" providerId="AD" clId="Web-{AEF3F4EC-1E10-49D7-8F67-4B72B0EF4878}" dt="2021-03-03T22:08:34.922" v="0"/>
          <pc:sldLayoutMkLst>
            <pc:docMk/>
            <pc:sldMasterMk cId="4115935292" sldId="2147483648"/>
            <pc:sldLayoutMk cId="3914402094" sldId="2147483659"/>
          </pc:sldLayoutMkLst>
        </pc:sldLayoutChg>
      </pc:sldMasterChg>
      <pc:sldMasterChg chg="add del addSldLayout delSldLayout modSldLayout">
        <pc:chgData name="Luan Kelvin Coelho" userId="S::lkcoelho@furb.br::ea75335e-01c1-419e-a51e-1d0dc3c89dbf" providerId="AD" clId="Web-{AEF3F4EC-1E10-49D7-8F67-4B72B0EF4878}" dt="2021-03-03T22:08:49.891" v="1"/>
        <pc:sldMasterMkLst>
          <pc:docMk/>
          <pc:sldMasterMk cId="3270169650" sldId="2147483660"/>
        </pc:sldMasterMkLst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3728827305" sldId="2147483661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3362033658" sldId="2147483662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223891343" sldId="2147483663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7466874" sldId="2147483664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4224554967" sldId="2147483665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629477145" sldId="2147483666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2434047947" sldId="2147483667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2011231261" sldId="2147483668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2521648575" sldId="2147483669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820683065" sldId="2147483670"/>
          </pc:sldLayoutMkLst>
        </pc:sldLayoutChg>
        <pc:sldLayoutChg chg="add del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3270169650" sldId="2147483660"/>
            <pc:sldLayoutMk cId="16537542" sldId="2147483671"/>
          </pc:sldLayoutMkLst>
        </pc:sldLayoutChg>
      </pc:sldMasterChg>
      <pc:sldMasterChg chg="add addSldLayout modSldLayout">
        <pc:chgData name="Luan Kelvin Coelho" userId="S::lkcoelho@furb.br::ea75335e-01c1-419e-a51e-1d0dc3c89dbf" providerId="AD" clId="Web-{AEF3F4EC-1E10-49D7-8F67-4B72B0EF4878}" dt="2021-03-03T22:08:49.891" v="1"/>
        <pc:sldMasterMkLst>
          <pc:docMk/>
          <pc:sldMasterMk cId="59750776" sldId="2147483672"/>
        </pc:sldMasterMkLst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830696256" sldId="2147483673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175780907" sldId="2147483674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3372517877" sldId="2147483675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890313495" sldId="2147483676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2518107260" sldId="2147483677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488479142" sldId="2147483678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650309148" sldId="2147483679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349263230" sldId="2147483680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398653674" sldId="2147483681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2342563987" sldId="2147483682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914285965" sldId="2147483683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2670994775" sldId="2147483684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1437697653" sldId="2147483685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3018847306" sldId="2147483686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2049657483" sldId="2147483687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1139625353" sldId="2147483688"/>
          </pc:sldLayoutMkLst>
        </pc:sldLayoutChg>
        <pc:sldLayoutChg chg="add mod replId">
          <pc:chgData name="Luan Kelvin Coelho" userId="S::lkcoelho@furb.br::ea75335e-01c1-419e-a51e-1d0dc3c89dbf" providerId="AD" clId="Web-{AEF3F4EC-1E10-49D7-8F67-4B72B0EF4878}" dt="2021-03-03T22:08:49.891" v="1"/>
          <pc:sldLayoutMkLst>
            <pc:docMk/>
            <pc:sldMasterMk cId="59750776" sldId="2147483672"/>
            <pc:sldLayoutMk cId="4076286887" sldId="2147483689"/>
          </pc:sldLayoutMkLst>
        </pc:sldLayoutChg>
      </pc:sldMasterChg>
    </pc:docChg>
  </pc:docChgLst>
  <pc:docChgLst>
    <pc:chgData name="Luan Kelvin Coelho" userId="S::lkcoelho@furb.br::ea75335e-01c1-419e-a51e-1d0dc3c89dbf" providerId="AD" clId="Web-{7E616191-6246-4DFF-9DA0-0F4E3BB532D9}"/>
    <pc:docChg chg="modSld">
      <pc:chgData name="Luan Kelvin Coelho" userId="S::lkcoelho@furb.br::ea75335e-01c1-419e-a51e-1d0dc3c89dbf" providerId="AD" clId="Web-{7E616191-6246-4DFF-9DA0-0F4E3BB532D9}" dt="2021-03-30T22:23:27.100" v="42" actId="20577"/>
      <pc:docMkLst>
        <pc:docMk/>
      </pc:docMkLst>
      <pc:sldChg chg="modSp">
        <pc:chgData name="Luan Kelvin Coelho" userId="S::lkcoelho@furb.br::ea75335e-01c1-419e-a51e-1d0dc3c89dbf" providerId="AD" clId="Web-{7E616191-6246-4DFF-9DA0-0F4E3BB532D9}" dt="2021-03-30T22:23:27.100" v="42" actId="20577"/>
        <pc:sldMkLst>
          <pc:docMk/>
          <pc:sldMk cId="2617795115" sldId="258"/>
        </pc:sldMkLst>
        <pc:spChg chg="mod">
          <ac:chgData name="Luan Kelvin Coelho" userId="S::lkcoelho@furb.br::ea75335e-01c1-419e-a51e-1d0dc3c89dbf" providerId="AD" clId="Web-{7E616191-6246-4DFF-9DA0-0F4E3BB532D9}" dt="2021-03-30T22:23:27.100" v="42" actId="20577"/>
          <ac:spMkLst>
            <pc:docMk/>
            <pc:sldMk cId="2617795115" sldId="258"/>
            <ac:spMk id="3" creationId="{0E5909DD-C152-4737-B476-F1E37749667C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gif>
</file>

<file path=ppt/media/image13.gif>
</file>

<file path=ppt/media/image14.png>
</file>

<file path=ppt/media/image15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96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563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859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947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6976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473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57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253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86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517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13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07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47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09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63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53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0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aturalpoint.com/trackir/" TargetMode="External"/><Relationship Id="rId3" Type="http://schemas.openxmlformats.org/officeDocument/2006/relationships/hyperlink" Target="https://tecnoblog.net/71310/acelerometro-notebooks/" TargetMode="External"/><Relationship Id="rId7" Type="http://schemas.openxmlformats.org/officeDocument/2006/relationships/hyperlink" Target="https://pt.wikipedia.org/wiki/Girosc%C3%B3pio" TargetMode="External"/><Relationship Id="rId2" Type="http://schemas.openxmlformats.org/officeDocument/2006/relationships/hyperlink" Target="https://www.youtube.com/watch?v=IdoPlROJQkM&amp;ab_channel=MosoV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keagif.com/gif/yaw-pitch-roll-ZfHeuD" TargetMode="External"/><Relationship Id="rId5" Type="http://schemas.openxmlformats.org/officeDocument/2006/relationships/hyperlink" Target="https://www.tecmundo.com.br/como-funciona/23947-como-funciona-o-acelerometro-de-um-smartphone-video-.htm" TargetMode="External"/><Relationship Id="rId4" Type="http://schemas.openxmlformats.org/officeDocument/2006/relationships/hyperlink" Target="https://youtu.be/KZVgKu6v80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9zhP9Bnx-k?feature=oembed" TargetMode="Externa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9C6EEF-35F8-4A75-B7D8-618081ABD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>
                <a:cs typeface="Calibri Light"/>
              </a:rPr>
              <a:t>Realidade Virtual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1B8862-59D8-4BF1-8E22-1A30090DD8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>
                <a:cs typeface="Calibri"/>
              </a:rPr>
              <a:t>Luan Kelvin Coelho</a:t>
            </a:r>
          </a:p>
          <a:p>
            <a:r>
              <a:rPr lang="pt-BR">
                <a:cs typeface="Calibri"/>
              </a:rPr>
              <a:t>Matheus Soares Lima</a:t>
            </a:r>
          </a:p>
          <a:p>
            <a:r>
              <a:rPr lang="pt-BR">
                <a:cs typeface="Calibri"/>
              </a:rPr>
              <a:t>William Mello</a:t>
            </a:r>
          </a:p>
        </p:txBody>
      </p:sp>
    </p:spTree>
    <p:extLst>
      <p:ext uri="{BB962C8B-B14F-4D97-AF65-F5344CB8AC3E}">
        <p14:creationId xmlns:p14="http://schemas.microsoft.com/office/powerpoint/2010/main" val="1817733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pt-BR" sz="2400"/>
              <a:t>Funcionamento do acelerômetro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909DD-C152-4737-B476-F1E37749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pt-BR" sz="1600">
                <a:ea typeface="+mn-lt"/>
                <a:cs typeface="+mn-lt"/>
              </a:rPr>
              <a:t>Uma pequena mola fixada ao aparelho indica qual é a medida de aceleração a cada movimento</a:t>
            </a:r>
            <a:endParaRPr lang="pt-BR" sz="1600"/>
          </a:p>
          <a:p>
            <a:pPr algn="just">
              <a:lnSpc>
                <a:spcPct val="90000"/>
              </a:lnSpc>
              <a:buClr>
                <a:srgbClr val="1287C3"/>
              </a:buClr>
            </a:pPr>
            <a:r>
              <a:rPr lang="pt-BR" sz="1600">
                <a:ea typeface="+mn-lt"/>
                <a:cs typeface="+mn-lt"/>
              </a:rPr>
              <a:t>Informa se houve ou não movimento de massa</a:t>
            </a:r>
          </a:p>
          <a:p>
            <a:pPr algn="just">
              <a:lnSpc>
                <a:spcPct val="90000"/>
              </a:lnSpc>
              <a:buClr>
                <a:srgbClr val="1287C3"/>
              </a:buClr>
            </a:pPr>
            <a:r>
              <a:rPr lang="pt-BR" sz="1600">
                <a:ea typeface="+mn-lt"/>
                <a:cs typeface="+mn-lt"/>
              </a:rPr>
              <a:t>Composto por três dessas peças</a:t>
            </a:r>
          </a:p>
          <a:p>
            <a:pPr algn="just">
              <a:lnSpc>
                <a:spcPct val="90000"/>
              </a:lnSpc>
              <a:buClr>
                <a:srgbClr val="1287C3"/>
              </a:buClr>
            </a:pPr>
            <a:r>
              <a:rPr lang="pt-BR" sz="1600">
                <a:ea typeface="+mn-lt"/>
                <a:cs typeface="+mn-lt"/>
              </a:rPr>
              <a:t>Dados emitidos por elas são comparados e, após o cruzamento das informações, é possível determinar com precisão exata de que maneira o aparelho está posicionado</a:t>
            </a:r>
            <a:endParaRPr lang="pt-BR" sz="1600"/>
          </a:p>
        </p:txBody>
      </p:sp>
      <p:pic>
        <p:nvPicPr>
          <p:cNvPr id="6" name="Imagem 6" descr="Uma imagem contendo Diagrama&#10;&#10;Descrição gerada automaticamente">
            <a:extLst>
              <a:ext uri="{FF2B5EF4-FFF2-40B4-BE49-F238E27FC236}">
                <a16:creationId xmlns:a16="http://schemas.microsoft.com/office/drawing/2014/main" id="{82DCA353-1521-4773-B131-54E35E406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024" y="1778517"/>
            <a:ext cx="6150631" cy="330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09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pt-BR" sz="2400"/>
              <a:t>Funcionamento do acelerômetro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909DD-C152-4737-B476-F1E37749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pPr algn="just"/>
            <a:r>
              <a:rPr lang="pt-BR" sz="1600">
                <a:ea typeface="+mn-lt"/>
                <a:cs typeface="+mn-lt"/>
              </a:rPr>
              <a:t>Dentro de um smartphone o princípio foi adaptado e dispensa a bola e as molas</a:t>
            </a:r>
            <a:endParaRPr lang="pt-BR"/>
          </a:p>
          <a:p>
            <a:pPr algn="just">
              <a:buClr>
                <a:srgbClr val="1287C3"/>
              </a:buClr>
            </a:pPr>
            <a:r>
              <a:rPr lang="pt-BR" sz="1600">
                <a:ea typeface="+mn-lt"/>
                <a:cs typeface="+mn-lt"/>
              </a:rPr>
              <a:t>Lógica de funcionamento é a mesma</a:t>
            </a:r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DFE2EE1E-FB2A-45DB-9126-C65ABB880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538214"/>
            <a:ext cx="6280029" cy="327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34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A2E861A3-F23C-46B8-A38A-4A22E453D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8BC3D220-643B-4160-B5A9-59DF5D21F4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92237DE-D518-4625-8392-66D7084588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F290F0DD-E80A-4263-94E1-A41F57D84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78EA7D2-CCEA-435E-873D-36BF0522FF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9DFA731E-D6BB-42CC-AA05-64023DC81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B00D0483-90FB-4EB4-9770-CA8A310D5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4278928" cy="1752599"/>
          </a:xfrm>
        </p:spPr>
        <p:txBody>
          <a:bodyPr>
            <a:normAutofit/>
          </a:bodyPr>
          <a:lstStyle/>
          <a:p>
            <a:r>
              <a:rPr lang="pt-BR"/>
              <a:t>Head </a:t>
            </a:r>
            <a:r>
              <a:rPr lang="pt-BR" err="1"/>
              <a:t>Tracker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18718E23-3B14-470E-8599-506682840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0498" y="1718243"/>
            <a:ext cx="4278929" cy="3124201"/>
          </a:xfrm>
        </p:spPr>
        <p:txBody>
          <a:bodyPr>
            <a:normAutofit/>
          </a:bodyPr>
          <a:lstStyle/>
          <a:p>
            <a:pPr algn="just"/>
            <a:r>
              <a:rPr lang="pt-BR" sz="2000"/>
              <a:t>Captura os movimentos do usuário por uma câmera e reproduz os movimentos no meio virtual</a:t>
            </a:r>
            <a:endParaRPr lang="pt-BR"/>
          </a:p>
          <a:p>
            <a:pPr algn="just">
              <a:buClr>
                <a:srgbClr val="1287C3"/>
              </a:buClr>
            </a:pPr>
            <a:r>
              <a:rPr lang="pt-BR" sz="2000"/>
              <a:t>Tem suporte para 3DOF e 6DOF</a:t>
            </a:r>
          </a:p>
          <a:p>
            <a:pPr algn="just">
              <a:buClr>
                <a:srgbClr val="1287C3"/>
              </a:buClr>
            </a:pPr>
            <a:r>
              <a:rPr lang="pt-BR" sz="2000"/>
              <a:t>Utilizado em jogos de simulação, para simular a experiência de olhar livremente.</a:t>
            </a:r>
          </a:p>
        </p:txBody>
      </p:sp>
      <p:sp>
        <p:nvSpPr>
          <p:cNvPr id="22" name="Rounded Rectangle 16">
            <a:extLst>
              <a:ext uri="{FF2B5EF4-FFF2-40B4-BE49-F238E27FC236}">
                <a16:creationId xmlns:a16="http://schemas.microsoft.com/office/drawing/2014/main" id="{DD7EED39-224E-4230-8FD1-B1E1AF6C6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648931"/>
            <a:ext cx="540702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7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156616C5-DBB8-4C95-8A1F-6047F782FF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78" r="20074" b="1"/>
          <a:stretch/>
        </p:blipFill>
        <p:spPr>
          <a:xfrm>
            <a:off x="6434407" y="1011765"/>
            <a:ext cx="4744154" cy="454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72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B27872-A582-40BC-8320-C4506CEFA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8833AA43-A6FB-449B-A22A-185C708725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8474" y="1027083"/>
            <a:ext cx="11035296" cy="4635619"/>
          </a:xfrm>
        </p:spPr>
      </p:pic>
    </p:spTree>
    <p:extLst>
      <p:ext uri="{BB962C8B-B14F-4D97-AF65-F5344CB8AC3E}">
        <p14:creationId xmlns:p14="http://schemas.microsoft.com/office/powerpoint/2010/main" val="331645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909DD-C152-4737-B476-F1E377496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>
                <a:ea typeface="+mn-lt"/>
                <a:cs typeface="+mn-lt"/>
                <a:hlinkClick r:id="rId2"/>
              </a:rPr>
              <a:t>https://www.youtube.com/watch?v=IdoPlROJQkM&amp;ab_channel=MosoVR</a:t>
            </a:r>
            <a:r>
              <a:rPr lang="pt-BR">
                <a:ea typeface="+mn-lt"/>
                <a:cs typeface="+mn-lt"/>
              </a:rPr>
              <a:t> </a:t>
            </a:r>
          </a:p>
          <a:p>
            <a:pPr>
              <a:buClr>
                <a:srgbClr val="1287C3"/>
              </a:buClr>
            </a:pPr>
            <a:r>
              <a:rPr lang="pt-BR">
                <a:ea typeface="+mn-lt"/>
                <a:cs typeface="+mn-lt"/>
                <a:hlinkClick r:id="rId3"/>
              </a:rPr>
              <a:t>https://tecnoblog.net/71310/acelerometro-notebooks/</a:t>
            </a:r>
            <a:r>
              <a:rPr lang="pt-BR">
                <a:ea typeface="+mn-lt"/>
                <a:cs typeface="+mn-lt"/>
              </a:rPr>
              <a:t> </a:t>
            </a:r>
            <a:endParaRPr lang="pt-BR"/>
          </a:p>
          <a:p>
            <a:pPr>
              <a:buClr>
                <a:srgbClr val="1287C3"/>
              </a:buClr>
            </a:pPr>
            <a:r>
              <a:rPr lang="pt-BR">
                <a:ea typeface="+mn-lt"/>
                <a:cs typeface="+mn-lt"/>
                <a:hlinkClick r:id="rId4"/>
              </a:rPr>
              <a:t>https://youtu.be/KZVgKu6v808</a:t>
            </a:r>
            <a:r>
              <a:rPr lang="pt-BR">
                <a:ea typeface="+mn-lt"/>
                <a:cs typeface="+mn-lt"/>
              </a:rPr>
              <a:t> </a:t>
            </a:r>
            <a:endParaRPr lang="pt-BR"/>
          </a:p>
          <a:p>
            <a:pPr>
              <a:buClr>
                <a:srgbClr val="1287C3"/>
              </a:buClr>
            </a:pPr>
            <a:r>
              <a:rPr lang="pt-BR">
                <a:ea typeface="+mn-lt"/>
                <a:cs typeface="+mn-lt"/>
                <a:hlinkClick r:id="rId5"/>
              </a:rPr>
              <a:t>https://www.tecmundo.com.br/como-funciona/23947-como-funciona-o-acelerometro-de-um-smartphone-video-.htm</a:t>
            </a:r>
          </a:p>
          <a:p>
            <a:pPr>
              <a:buClr>
                <a:srgbClr val="1287C3"/>
              </a:buClr>
            </a:pPr>
            <a:r>
              <a:rPr lang="pt-BR">
                <a:ea typeface="+mn-lt"/>
                <a:cs typeface="+mn-lt"/>
                <a:hlinkClick r:id="rId6"/>
              </a:rPr>
              <a:t>https://makeagif.com/gif/yaw-pitch-roll-ZfHeuD</a:t>
            </a:r>
          </a:p>
          <a:p>
            <a:pPr>
              <a:buClr>
                <a:srgbClr val="1287C3"/>
              </a:buClr>
            </a:pPr>
            <a:r>
              <a:rPr lang="pt-BR">
                <a:ea typeface="+mn-lt"/>
                <a:cs typeface="+mn-lt"/>
                <a:hlinkClick r:id="rId7"/>
              </a:rPr>
              <a:t>https://pt.wikipedia.org/wiki/Girosc%C3%B3pio</a:t>
            </a:r>
          </a:p>
          <a:p>
            <a:pPr>
              <a:buClr>
                <a:srgbClr val="1287C3"/>
              </a:buClr>
            </a:pPr>
            <a:r>
              <a:rPr lang="pt-BR">
                <a:ea typeface="+mn-lt"/>
                <a:cs typeface="+mn-lt"/>
                <a:hlinkClick r:id="rId8"/>
              </a:rPr>
              <a:t>https://www.naturalpoint.com/trackir/</a:t>
            </a:r>
          </a:p>
          <a:p>
            <a:pPr>
              <a:buClr>
                <a:srgbClr val="1287C3"/>
              </a:buClr>
            </a:pPr>
            <a:endParaRPr lang="pt-BR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5121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185333"/>
          </a:xfrm>
        </p:spPr>
        <p:txBody>
          <a:bodyPr>
            <a:normAutofit/>
          </a:bodyPr>
          <a:lstStyle/>
          <a:p>
            <a:r>
              <a:rPr lang="pt-BR" err="1"/>
              <a:t>Degreeus</a:t>
            </a:r>
            <a:r>
              <a:rPr lang="pt-BR"/>
              <a:t> </a:t>
            </a:r>
            <a:r>
              <a:rPr lang="pt-BR" err="1"/>
              <a:t>of</a:t>
            </a:r>
            <a:r>
              <a:rPr lang="pt-BR"/>
              <a:t> </a:t>
            </a:r>
            <a:r>
              <a:rPr lang="pt-BR" err="1"/>
              <a:t>Freedom</a:t>
            </a:r>
            <a:r>
              <a:rPr lang="pt-BR"/>
              <a:t> (DOF)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909DD-C152-4737-B476-F1E37749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998133"/>
            <a:ext cx="4928790" cy="3793067"/>
          </a:xfrm>
        </p:spPr>
        <p:txBody>
          <a:bodyPr>
            <a:normAutofit/>
          </a:bodyPr>
          <a:lstStyle/>
          <a:p>
            <a:r>
              <a:rPr lang="pt-BR">
                <a:ea typeface="+mn-lt"/>
                <a:cs typeface="+mn-lt"/>
              </a:rPr>
              <a:t>DOF significa Degrees of Freedom ou graus de liberdade</a:t>
            </a:r>
          </a:p>
          <a:p>
            <a:pPr>
              <a:buClr>
                <a:srgbClr val="1287C3"/>
              </a:buClr>
            </a:pPr>
            <a:r>
              <a:rPr lang="pt-BR">
                <a:ea typeface="+mn-lt"/>
                <a:cs typeface="+mn-lt"/>
              </a:rPr>
              <a:t>3DOF e 6DOF</a:t>
            </a:r>
          </a:p>
          <a:p>
            <a:pPr>
              <a:buClr>
                <a:srgbClr val="1287C3"/>
              </a:buClr>
            </a:pPr>
            <a:r>
              <a:rPr lang="pt-BR">
                <a:ea typeface="+mn-lt"/>
                <a:cs typeface="+mn-lt"/>
              </a:rPr>
              <a:t>Comum encontrar dispositivos Standalone que simulam 3DOF</a:t>
            </a:r>
          </a:p>
          <a:p>
            <a:pPr>
              <a:buClr>
                <a:srgbClr val="1287C3"/>
              </a:buClr>
            </a:pPr>
            <a:r>
              <a:rPr lang="pt-BR">
                <a:ea typeface="+mn-lt"/>
                <a:cs typeface="+mn-lt"/>
              </a:rPr>
              <a:t>Incluem inclinação no eixo Y (Yaw), inclinação no eixo X (Pitch) e a inclinação do eixo Z (Roll)</a:t>
            </a:r>
          </a:p>
          <a:p>
            <a:pPr>
              <a:buClr>
                <a:srgbClr val="1287C3"/>
              </a:buClr>
            </a:pPr>
            <a:endParaRPr lang="pt-BR"/>
          </a:p>
        </p:txBody>
      </p:sp>
      <p:pic>
        <p:nvPicPr>
          <p:cNvPr id="5" name="Imagem 5" descr="Uma imagem contendo avião, pequeno, verde, quarto&#10;&#10;Descrição gerada automaticamente">
            <a:extLst>
              <a:ext uri="{FF2B5EF4-FFF2-40B4-BE49-F238E27FC236}">
                <a16:creationId xmlns:a16="http://schemas.microsoft.com/office/drawing/2014/main" id="{327A171E-05D9-4A0C-8A6E-DD2AFB208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815" y="2128942"/>
            <a:ext cx="5259237" cy="295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69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pt-BR" sz="2400"/>
              <a:t>Degreeus of Freedom (DOF)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909DD-C152-4737-B476-F1E37749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pPr algn="just"/>
            <a:r>
              <a:rPr lang="pt-BR" sz="1600">
                <a:ea typeface="+mn-lt"/>
                <a:cs typeface="+mn-lt"/>
              </a:rPr>
              <a:t>Standalones são dispositivos que realizam o processamento das imagens, capturam os movimentos e exibem o output neles mesmos, o que é o caso de smarpthones</a:t>
            </a:r>
          </a:p>
          <a:p>
            <a:pPr>
              <a:buClr>
                <a:srgbClr val="1287C3"/>
              </a:buClr>
            </a:pPr>
            <a:endParaRPr lang="pt-BR" sz="1600"/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F9649615-10A1-4CF5-A8DC-D8B47603A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033" y="1418039"/>
            <a:ext cx="6240990" cy="3588569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556501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pt-BR" sz="2400"/>
              <a:t>6DOF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909DD-C152-4737-B476-F1E37749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230243"/>
            <a:ext cx="3333496" cy="3821152"/>
          </a:xfrm>
        </p:spPr>
        <p:txBody>
          <a:bodyPr anchor="t">
            <a:normAutofit/>
          </a:bodyPr>
          <a:lstStyle/>
          <a:p>
            <a:pPr algn="just"/>
            <a:r>
              <a:rPr lang="pt-BR" sz="1600">
                <a:latin typeface="Calibri"/>
                <a:ea typeface="Calibri"/>
                <a:cs typeface="Calibri"/>
              </a:rPr>
              <a:t>Utiliza os 3 movimentos simples, Yaw, Pitch e Roll do 3DOF e também permite capturar movimentos frente-costa, lateral esquerda/direta e cima-baixo</a:t>
            </a:r>
            <a:endParaRPr lang="pt-BR"/>
          </a:p>
          <a:p>
            <a:pPr algn="just">
              <a:buClr>
                <a:srgbClr val="1287C3"/>
              </a:buClr>
            </a:pPr>
            <a:r>
              <a:rPr lang="pt-BR" sz="1600">
                <a:ea typeface="+mn-lt"/>
                <a:cs typeface="+mn-lt"/>
              </a:rPr>
              <a:t>Maior imersão em relação ao 3DOF, pois há uma aceitação melhor do cérebro em acreditar que está no ambiente virtual</a:t>
            </a:r>
          </a:p>
          <a:p>
            <a:pPr algn="just">
              <a:buClr>
                <a:srgbClr val="1287C3"/>
              </a:buClr>
            </a:pPr>
            <a:r>
              <a:rPr lang="pt-BR" sz="1600">
                <a:ea typeface="+mn-lt"/>
                <a:cs typeface="+mn-lt"/>
              </a:rPr>
              <a:t>Muito comum a utilização de um ou mais dispositivos externos para caputurar os 3 últimos graus de liberdades do 6DOF</a:t>
            </a:r>
            <a:endParaRPr lang="pt-BR" sz="1600">
              <a:latin typeface="Corbel"/>
              <a:cs typeface="Calibri"/>
            </a:endParaRPr>
          </a:p>
        </p:txBody>
      </p:sp>
      <p:pic>
        <p:nvPicPr>
          <p:cNvPr id="6" name="Imagem 6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397D3DAB-0137-4B55-BE4E-748FAA3DE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033" y="1398483"/>
            <a:ext cx="6240990" cy="362768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363770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pt-BR" sz="2400"/>
              <a:t>6DOF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909DD-C152-4737-B476-F1E37749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230243"/>
            <a:ext cx="3333496" cy="3821152"/>
          </a:xfrm>
        </p:spPr>
        <p:txBody>
          <a:bodyPr anchor="t">
            <a:normAutofit/>
          </a:bodyPr>
          <a:lstStyle/>
          <a:p>
            <a:pPr algn="just"/>
            <a:r>
              <a:rPr lang="pt-BR" sz="1600">
                <a:ea typeface="+mn-lt"/>
                <a:cs typeface="+mn-lt"/>
              </a:rPr>
              <a:t>Além de haver um ou mais dispositivos externos para a captura dos movimentos humanos mais avançados (últimos 3 graus de liberdade do 6DOF), o processamento das imagens também é externo, podendo vir de um PlaysStation, um Xbox, um computador  ou algum outro dispotivo</a:t>
            </a:r>
            <a:endParaRPr lang="pt-BR" sz="1600">
              <a:latin typeface="Corbel"/>
              <a:cs typeface="Calibri"/>
            </a:endParaRP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1D868629-EC38-4985-B1AD-16940BABB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0132" y="87351"/>
            <a:ext cx="3226419" cy="3226419"/>
          </a:xfrm>
          <a:prstGeom prst="rect">
            <a:avLst/>
          </a:prstGeom>
        </p:spPr>
      </p:pic>
      <p:pic>
        <p:nvPicPr>
          <p:cNvPr id="5" name="Imagem 6">
            <a:extLst>
              <a:ext uri="{FF2B5EF4-FFF2-40B4-BE49-F238E27FC236}">
                <a16:creationId xmlns:a16="http://schemas.microsoft.com/office/drawing/2014/main" id="{2E3EB9AA-A1DD-402D-A31C-1D3BAF34D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8034" y="3945887"/>
            <a:ext cx="3533078" cy="2785518"/>
          </a:xfrm>
          <a:prstGeom prst="rect">
            <a:avLst/>
          </a:prstGeom>
        </p:spPr>
      </p:pic>
      <p:pic>
        <p:nvPicPr>
          <p:cNvPr id="7" name="Imagem 7" descr="Tela de computador com jogo&#10;&#10;Descrição gerada automaticamente">
            <a:extLst>
              <a:ext uri="{FF2B5EF4-FFF2-40B4-BE49-F238E27FC236}">
                <a16:creationId xmlns:a16="http://schemas.microsoft.com/office/drawing/2014/main" id="{32C55D05-9A1E-4D36-A314-316123EBB2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5424" y="2044120"/>
            <a:ext cx="4285785" cy="319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052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185333"/>
          </a:xfrm>
        </p:spPr>
        <p:txBody>
          <a:bodyPr>
            <a:normAutofit/>
          </a:bodyPr>
          <a:lstStyle/>
          <a:p>
            <a:r>
              <a:rPr lang="pt-BR"/>
              <a:t>Giroscópio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909DD-C152-4737-B476-F1E37749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998133"/>
            <a:ext cx="6855356" cy="3793067"/>
          </a:xfrm>
        </p:spPr>
        <p:txBody>
          <a:bodyPr>
            <a:normAutofit lnSpcReduction="10000"/>
          </a:bodyPr>
          <a:lstStyle/>
          <a:p>
            <a:pPr algn="just"/>
            <a:r>
              <a:rPr lang="pt-BR" b="1">
                <a:ea typeface="+mn-lt"/>
                <a:cs typeface="+mn-lt"/>
              </a:rPr>
              <a:t>Giroscópio</a:t>
            </a:r>
            <a:r>
              <a:rPr lang="pt-BR">
                <a:ea typeface="+mn-lt"/>
                <a:cs typeface="+mn-lt"/>
              </a:rPr>
              <a:t> é um dispositivo que Serve para verificar a direção.</a:t>
            </a:r>
            <a:endParaRPr lang="pt-BR"/>
          </a:p>
          <a:p>
            <a:pPr algn="just">
              <a:buClr>
                <a:srgbClr val="1287C3"/>
              </a:buClr>
            </a:pPr>
            <a:r>
              <a:rPr lang="pt-BR">
                <a:ea typeface="+mn-lt"/>
                <a:cs typeface="+mn-lt"/>
              </a:rPr>
              <a:t>Seu funcionamento baseia-se no princípio da inércia(resistência que a matéria oferece à aceleração).</a:t>
            </a:r>
          </a:p>
          <a:p>
            <a:pPr algn="just">
              <a:buClr>
                <a:srgbClr val="1287C3"/>
              </a:buClr>
            </a:pPr>
            <a:r>
              <a:rPr lang="pt-BR">
                <a:ea typeface="+mn-lt"/>
                <a:cs typeface="+mn-lt"/>
              </a:rPr>
              <a:t>Substituiu a bússola na navegação marítima.</a:t>
            </a:r>
          </a:p>
          <a:p>
            <a:pPr algn="just">
              <a:buClr>
                <a:srgbClr val="1287C3"/>
              </a:buClr>
            </a:pPr>
            <a:r>
              <a:rPr lang="pt-BR">
                <a:ea typeface="+mn-lt"/>
                <a:cs typeface="+mn-lt"/>
              </a:rPr>
              <a:t>Na aviação, serve como piloto automático, permitindo o voo em condições de visibilidade zero.</a:t>
            </a:r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78BD2240-8944-42DD-81F1-CDD3657A5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1429" y="2528047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795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899" y="640976"/>
            <a:ext cx="10018713" cy="1185333"/>
          </a:xfrm>
        </p:spPr>
        <p:txBody>
          <a:bodyPr>
            <a:normAutofit/>
          </a:bodyPr>
          <a:lstStyle/>
          <a:p>
            <a:r>
              <a:rPr lang="pt-BR"/>
              <a:t>Sem Giroscópio / Com Giroscópio</a:t>
            </a:r>
          </a:p>
        </p:txBody>
      </p:sp>
      <p:pic>
        <p:nvPicPr>
          <p:cNvPr id="7" name="Imagem 7" descr="Interface gráfica do usuário&#10;&#10;Descrição gerada automaticamente">
            <a:extLst>
              <a:ext uri="{FF2B5EF4-FFF2-40B4-BE49-F238E27FC236}">
                <a16:creationId xmlns:a16="http://schemas.microsoft.com/office/drawing/2014/main" id="{1965EFD9-FB58-43F9-8ACD-7448137DC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43501" y="1658470"/>
            <a:ext cx="5493506" cy="4726642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CDE7AF6-3404-4FFB-9D6F-3128140A3D32}"/>
              </a:ext>
            </a:extLst>
          </p:cNvPr>
          <p:cNvSpPr txBox="1"/>
          <p:nvPr/>
        </p:nvSpPr>
        <p:spPr>
          <a:xfrm>
            <a:off x="8949267" y="6011333"/>
            <a:ext cx="94826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/>
              <a:t>03/2020</a:t>
            </a:r>
          </a:p>
        </p:txBody>
      </p:sp>
    </p:spTree>
    <p:extLst>
      <p:ext uri="{BB962C8B-B14F-4D97-AF65-F5344CB8AC3E}">
        <p14:creationId xmlns:p14="http://schemas.microsoft.com/office/powerpoint/2010/main" val="3930942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742" y="648930"/>
            <a:ext cx="3461281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Giroscópio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0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7">
            <a:hlinkClick r:id="" action="ppaction://media"/>
            <a:extLst>
              <a:ext uri="{FF2B5EF4-FFF2-40B4-BE49-F238E27FC236}">
                <a16:creationId xmlns:a16="http://schemas.microsoft.com/office/drawing/2014/main" id="{4D2970B2-677D-4D3F-828A-12A7297CAA67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047800" y="1011765"/>
            <a:ext cx="6062277" cy="454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374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41E63-8D10-461F-A628-0B6075F2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pt-BR" sz="2400"/>
              <a:t>Acelerômetro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909DD-C152-4737-B476-F1E37749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pPr algn="just"/>
            <a:r>
              <a:rPr lang="pt-BR" sz="1600"/>
              <a:t>Chips utilizados em grande parte, smarpthones e tablets</a:t>
            </a:r>
            <a:endParaRPr lang="pt-BR"/>
          </a:p>
          <a:p>
            <a:pPr algn="just">
              <a:buClr>
                <a:srgbClr val="1287C3"/>
              </a:buClr>
            </a:pPr>
            <a:r>
              <a:rPr lang="pt-BR" sz="1600"/>
              <a:t>Utilizado para detectar movimentos humanos</a:t>
            </a:r>
          </a:p>
          <a:p>
            <a:pPr algn="just">
              <a:buClr>
                <a:srgbClr val="1287C3"/>
              </a:buClr>
            </a:pPr>
            <a:r>
              <a:rPr lang="pt-BR" sz="1600"/>
              <a:t>Melhora a imersão e interação dispositivo-humano</a:t>
            </a:r>
          </a:p>
        </p:txBody>
      </p:sp>
      <p:pic>
        <p:nvPicPr>
          <p:cNvPr id="4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7A4FA92-F85B-49E4-AF12-5D55C0D148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92" r="12788" b="3"/>
          <a:stretch/>
        </p:blipFill>
        <p:spPr>
          <a:xfrm>
            <a:off x="5746275" y="685799"/>
            <a:ext cx="5662797" cy="5424757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1258854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Parallax</vt:lpstr>
      <vt:lpstr>Realidade Virtual</vt:lpstr>
      <vt:lpstr>Degreeus of Freedom (DOF)</vt:lpstr>
      <vt:lpstr>Degreeus of Freedom (DOF)</vt:lpstr>
      <vt:lpstr>6DOF</vt:lpstr>
      <vt:lpstr>6DOF</vt:lpstr>
      <vt:lpstr>Giroscópio</vt:lpstr>
      <vt:lpstr>Sem Giroscópio / Com Giroscópio</vt:lpstr>
      <vt:lpstr>Giroscópio</vt:lpstr>
      <vt:lpstr>Acelerômetro</vt:lpstr>
      <vt:lpstr>Funcionamento do acelerômetro</vt:lpstr>
      <vt:lpstr>Funcionamento do acelerômetro</vt:lpstr>
      <vt:lpstr>Head Tracker</vt:lpstr>
      <vt:lpstr>PowerPoint Presentation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Teste</dc:title>
  <dc:creator>Luan</dc:creator>
  <cp:revision>1</cp:revision>
  <dcterms:created xsi:type="dcterms:W3CDTF">2021-03-03T21:56:29Z</dcterms:created>
  <dcterms:modified xsi:type="dcterms:W3CDTF">2021-03-31T21:48:16Z</dcterms:modified>
</cp:coreProperties>
</file>

<file path=docProps/thumbnail.jpeg>
</file>